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embeddedFontLst>
    <p:embeddedFont>
      <p:font typeface="Liter" charset="-122" pitchFamily="34"/>
      <p:regular r:id="rId17"/>
    </p:embeddedFont>
    <p:embeddedFont>
      <p:font typeface="Hedvig Letters Sans" charset="-122" pitchFamily="34"/>
      <p:regular r:id="rId18"/>
    </p:embeddedFont>
    <p:embeddedFont>
      <p:font typeface="MiSans" charset="-122" pitchFamily="34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/Relationships>
</file>

<file path=ppt/media/>
</file>

<file path=ppt/media/image-1-1.jpg>
</file>

<file path=ppt/media/image-10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923370c626bed28ceb164e2e262fbc4c387b669f.jpg">    </p:cNvPr>
          <p:cNvPicPr>
            <a:picLocks noChangeAspect="1"/>
          </p:cNvPicPr>
          <p:nvPr/>
        </p:nvPicPr>
        <p:blipFill>
          <a:blip r:embed="rId1">
            <a:alphaModFix amt="40000"/>
          </a:blip>
          <a:srcRect l="0" r="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385763"/>
            <a:ext cx="1914525" cy="428625"/>
          </a:xfrm>
          <a:custGeom>
            <a:avLst/>
            <a:gdLst/>
            <a:ahLst/>
            <a:cxnLst/>
            <a:rect l="l" t="t" r="r" b="b"/>
            <a:pathLst>
              <a:path w="1914525" h="428625">
                <a:moveTo>
                  <a:pt x="76201" y="0"/>
                </a:moveTo>
                <a:lnTo>
                  <a:pt x="1838324" y="0"/>
                </a:lnTo>
                <a:cubicBezTo>
                  <a:pt x="1880409" y="0"/>
                  <a:pt x="1914525" y="34116"/>
                  <a:pt x="1914525" y="76201"/>
                </a:cubicBezTo>
                <a:lnTo>
                  <a:pt x="1914525" y="352424"/>
                </a:lnTo>
                <a:cubicBezTo>
                  <a:pt x="1914525" y="394509"/>
                  <a:pt x="1880409" y="428625"/>
                  <a:pt x="1838324" y="428625"/>
                </a:cubicBezTo>
                <a:lnTo>
                  <a:pt x="76201" y="428625"/>
                </a:lnTo>
                <a:cubicBezTo>
                  <a:pt x="34116" y="428625"/>
                  <a:pt x="0" y="394509"/>
                  <a:pt x="0" y="3524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3D8F8A">
              <a:alpha val="14902"/>
            </a:srgbClr>
          </a:soli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90575" y="485775"/>
            <a:ext cx="1390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60" kern="0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SECOPS / OSINT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0703421" y="385763"/>
            <a:ext cx="1104900" cy="428625"/>
          </a:xfrm>
          <a:custGeom>
            <a:avLst/>
            <a:gdLst/>
            <a:ahLst/>
            <a:cxnLst/>
            <a:rect l="l" t="t" r="r" b="b"/>
            <a:pathLst>
              <a:path w="1104900" h="428625">
                <a:moveTo>
                  <a:pt x="76201" y="0"/>
                </a:moveTo>
                <a:lnTo>
                  <a:pt x="1028699" y="0"/>
                </a:lnTo>
                <a:cubicBezTo>
                  <a:pt x="1070784" y="0"/>
                  <a:pt x="1104900" y="34116"/>
                  <a:pt x="1104900" y="76201"/>
                </a:cubicBezTo>
                <a:lnTo>
                  <a:pt x="1104900" y="352424"/>
                </a:lnTo>
                <a:cubicBezTo>
                  <a:pt x="1104900" y="394509"/>
                  <a:pt x="1070784" y="428625"/>
                  <a:pt x="1028699" y="428625"/>
                </a:cubicBezTo>
                <a:lnTo>
                  <a:pt x="76201" y="428625"/>
                </a:lnTo>
                <a:cubicBezTo>
                  <a:pt x="34116" y="428625"/>
                  <a:pt x="0" y="394509"/>
                  <a:pt x="0" y="352424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E8E8E8">
              <a:alpha val="5098"/>
            </a:srgbClr>
          </a:solidFill>
          <a:ln w="12700">
            <a:solidFill>
              <a:srgbClr val="E8E8E8">
                <a:alpha val="10196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0933212" y="51435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26789" y="34826"/>
                </a:moveTo>
                <a:cubicBezTo>
                  <a:pt x="31225" y="34826"/>
                  <a:pt x="34826" y="31225"/>
                  <a:pt x="34826" y="26789"/>
                </a:cubicBezTo>
                <a:cubicBezTo>
                  <a:pt x="34826" y="22353"/>
                  <a:pt x="31225" y="18752"/>
                  <a:pt x="26789" y="18752"/>
                </a:cubicBezTo>
                <a:cubicBezTo>
                  <a:pt x="22353" y="18752"/>
                  <a:pt x="18752" y="22353"/>
                  <a:pt x="18752" y="26789"/>
                </a:cubicBezTo>
                <a:cubicBezTo>
                  <a:pt x="18752" y="31225"/>
                  <a:pt x="22353" y="34826"/>
                  <a:pt x="26789" y="34826"/>
                </a:cubicBezTo>
                <a:close/>
                <a:moveTo>
                  <a:pt x="53578" y="26789"/>
                </a:moveTo>
                <a:cubicBezTo>
                  <a:pt x="53578" y="37773"/>
                  <a:pt x="46981" y="47216"/>
                  <a:pt x="37505" y="51335"/>
                </a:cubicBezTo>
                <a:lnTo>
                  <a:pt x="37505" y="75009"/>
                </a:lnTo>
                <a:lnTo>
                  <a:pt x="96441" y="75009"/>
                </a:lnTo>
                <a:cubicBezTo>
                  <a:pt x="105315" y="75009"/>
                  <a:pt x="112514" y="67810"/>
                  <a:pt x="112514" y="58936"/>
                </a:cubicBezTo>
                <a:lnTo>
                  <a:pt x="112514" y="51335"/>
                </a:lnTo>
                <a:cubicBezTo>
                  <a:pt x="103037" y="47216"/>
                  <a:pt x="96441" y="37773"/>
                  <a:pt x="96441" y="26789"/>
                </a:cubicBezTo>
                <a:cubicBezTo>
                  <a:pt x="96441" y="11988"/>
                  <a:pt x="108429" y="0"/>
                  <a:pt x="123230" y="0"/>
                </a:cubicBezTo>
                <a:cubicBezTo>
                  <a:pt x="138031" y="0"/>
                  <a:pt x="150019" y="11988"/>
                  <a:pt x="150019" y="26789"/>
                </a:cubicBezTo>
                <a:cubicBezTo>
                  <a:pt x="150019" y="37773"/>
                  <a:pt x="143422" y="47216"/>
                  <a:pt x="133945" y="51335"/>
                </a:cubicBezTo>
                <a:lnTo>
                  <a:pt x="133945" y="58936"/>
                </a:lnTo>
                <a:cubicBezTo>
                  <a:pt x="133945" y="79664"/>
                  <a:pt x="117169" y="96441"/>
                  <a:pt x="96441" y="96441"/>
                </a:cubicBezTo>
                <a:lnTo>
                  <a:pt x="37505" y="96441"/>
                </a:lnTo>
                <a:lnTo>
                  <a:pt x="37505" y="120115"/>
                </a:lnTo>
                <a:cubicBezTo>
                  <a:pt x="46981" y="124234"/>
                  <a:pt x="53578" y="133677"/>
                  <a:pt x="53578" y="144661"/>
                </a:cubicBezTo>
                <a:cubicBezTo>
                  <a:pt x="53578" y="159462"/>
                  <a:pt x="41590" y="171450"/>
                  <a:pt x="26789" y="171450"/>
                </a:cubicBezTo>
                <a:cubicBezTo>
                  <a:pt x="11988" y="171450"/>
                  <a:pt x="0" y="159462"/>
                  <a:pt x="0" y="144661"/>
                </a:cubicBezTo>
                <a:cubicBezTo>
                  <a:pt x="0" y="133677"/>
                  <a:pt x="6597" y="124234"/>
                  <a:pt x="16073" y="120115"/>
                </a:cubicBezTo>
                <a:lnTo>
                  <a:pt x="16073" y="51368"/>
                </a:lnTo>
                <a:cubicBezTo>
                  <a:pt x="6597" y="47216"/>
                  <a:pt x="0" y="37773"/>
                  <a:pt x="0" y="26789"/>
                </a:cubicBezTo>
                <a:cubicBezTo>
                  <a:pt x="0" y="11988"/>
                  <a:pt x="11988" y="0"/>
                  <a:pt x="26789" y="0"/>
                </a:cubicBezTo>
                <a:cubicBezTo>
                  <a:pt x="41590" y="0"/>
                  <a:pt x="53578" y="11988"/>
                  <a:pt x="53578" y="26789"/>
                </a:cubicBezTo>
                <a:close/>
                <a:moveTo>
                  <a:pt x="131266" y="26789"/>
                </a:moveTo>
                <a:cubicBezTo>
                  <a:pt x="131266" y="22353"/>
                  <a:pt x="127665" y="18752"/>
                  <a:pt x="123230" y="18752"/>
                </a:cubicBezTo>
                <a:cubicBezTo>
                  <a:pt x="118794" y="18752"/>
                  <a:pt x="115193" y="22353"/>
                  <a:pt x="115193" y="26789"/>
                </a:cubicBezTo>
                <a:cubicBezTo>
                  <a:pt x="115193" y="31225"/>
                  <a:pt x="118794" y="34826"/>
                  <a:pt x="123230" y="34826"/>
                </a:cubicBezTo>
                <a:cubicBezTo>
                  <a:pt x="127665" y="34826"/>
                  <a:pt x="131266" y="31225"/>
                  <a:pt x="131266" y="26789"/>
                </a:cubicBezTo>
                <a:close/>
                <a:moveTo>
                  <a:pt x="26789" y="152698"/>
                </a:moveTo>
                <a:cubicBezTo>
                  <a:pt x="31225" y="152698"/>
                  <a:pt x="34826" y="149097"/>
                  <a:pt x="34826" y="144661"/>
                </a:cubicBezTo>
                <a:cubicBezTo>
                  <a:pt x="34826" y="140225"/>
                  <a:pt x="31225" y="136624"/>
                  <a:pt x="26789" y="136624"/>
                </a:cubicBezTo>
                <a:cubicBezTo>
                  <a:pt x="22353" y="136624"/>
                  <a:pt x="18752" y="140225"/>
                  <a:pt x="18752" y="144661"/>
                </a:cubicBezTo>
                <a:cubicBezTo>
                  <a:pt x="18752" y="149097"/>
                  <a:pt x="22353" y="152698"/>
                  <a:pt x="26789" y="152698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8" name="Text 5"/>
          <p:cNvSpPr/>
          <p:nvPr/>
        </p:nvSpPr>
        <p:spPr>
          <a:xfrm>
            <a:off x="11208246" y="485775"/>
            <a:ext cx="476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v1.0.0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1343025"/>
            <a:ext cx="1188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3D8F8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CTF &amp;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81000" y="2257425"/>
            <a:ext cx="1188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Conference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81000" y="3171825"/>
            <a:ext cx="1188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5B873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Tracker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1000" y="4314825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13" name="Text 10"/>
          <p:cNvSpPr/>
          <p:nvPr/>
        </p:nvSpPr>
        <p:spPr>
          <a:xfrm>
            <a:off x="381000" y="4676775"/>
            <a:ext cx="7429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E8E8E8">
                    <a:alpha val="8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Küresel Siber Güvenlik Etkinliklerini Takip Eden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Merkezi İstihbarat Platformu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381000" y="5943600"/>
            <a:ext cx="1619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>
                    <a:alpha val="5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Author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81000" y="6210300"/>
            <a:ext cx="1647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Antigravity Agent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2126903" y="5981700"/>
            <a:ext cx="9525" cy="457200"/>
          </a:xfrm>
          <a:custGeom>
            <a:avLst/>
            <a:gdLst/>
            <a:ahLst/>
            <a:cxnLst/>
            <a:rect l="l" t="t" r="r" b="b"/>
            <a:pathLst>
              <a:path w="9525" h="457200">
                <a:moveTo>
                  <a:pt x="0" y="0"/>
                </a:moveTo>
                <a:lnTo>
                  <a:pt x="9525" y="0"/>
                </a:lnTo>
                <a:lnTo>
                  <a:pt x="9525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E8E8E8">
              <a:alpha val="10196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2326928" y="5943600"/>
            <a:ext cx="1876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8E8E8">
                    <a:alpha val="5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Phase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2326928" y="6210300"/>
            <a:ext cx="1905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Phase 3: Otomasyon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10977265" y="6005513"/>
            <a:ext cx="828675" cy="466725"/>
          </a:xfrm>
          <a:custGeom>
            <a:avLst/>
            <a:gdLst/>
            <a:ahLst/>
            <a:cxnLst/>
            <a:rect l="l" t="t" r="r" b="b"/>
            <a:pathLst>
              <a:path w="828675" h="466725">
                <a:moveTo>
                  <a:pt x="76202" y="0"/>
                </a:moveTo>
                <a:lnTo>
                  <a:pt x="752473" y="0"/>
                </a:lnTo>
                <a:cubicBezTo>
                  <a:pt x="794558" y="0"/>
                  <a:pt x="828675" y="34117"/>
                  <a:pt x="828675" y="76202"/>
                </a:cubicBezTo>
                <a:lnTo>
                  <a:pt x="828675" y="390523"/>
                </a:lnTo>
                <a:cubicBezTo>
                  <a:pt x="828675" y="432608"/>
                  <a:pt x="794558" y="466725"/>
                  <a:pt x="752473" y="466725"/>
                </a:cubicBezTo>
                <a:lnTo>
                  <a:pt x="76202" y="466725"/>
                </a:lnTo>
                <a:cubicBezTo>
                  <a:pt x="34117" y="466725"/>
                  <a:pt x="0" y="432608"/>
                  <a:pt x="0" y="3905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  <a:ln w="12700">
            <a:solidFill>
              <a:srgbClr val="3D8F8A">
                <a:alpha val="40000"/>
              </a:srgbClr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11210627" y="6134100"/>
            <a:ext cx="43830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2025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1eca02bd9c321a280ec36b694f3adddee3b1b3f2.jp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21621" b="21621"/>
          <a:stretch/>
        </p:blipFill>
        <p:spPr>
          <a:xfrm>
            <a:off x="0" y="0"/>
            <a:ext cx="12192000" cy="692003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920030"/>
          </a:xfrm>
          <a:custGeom>
            <a:avLst/>
            <a:gdLst/>
            <a:ahLst/>
            <a:cxnLst/>
            <a:rect l="l" t="t" r="r" b="b"/>
            <a:pathLst>
              <a:path w="12192000" h="6920030">
                <a:moveTo>
                  <a:pt x="0" y="0"/>
                </a:moveTo>
                <a:lnTo>
                  <a:pt x="12192000" y="0"/>
                </a:lnTo>
                <a:lnTo>
                  <a:pt x="12192000" y="6920030"/>
                </a:lnTo>
                <a:lnTo>
                  <a:pt x="0" y="692003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64212" y="473476"/>
            <a:ext cx="36421" cy="364212"/>
          </a:xfrm>
          <a:custGeom>
            <a:avLst/>
            <a:gdLst/>
            <a:ahLst/>
            <a:cxnLst/>
            <a:rect l="l" t="t" r="r" b="b"/>
            <a:pathLst>
              <a:path w="36421" h="364212">
                <a:moveTo>
                  <a:pt x="0" y="0"/>
                </a:moveTo>
                <a:lnTo>
                  <a:pt x="36421" y="0"/>
                </a:lnTo>
                <a:lnTo>
                  <a:pt x="36421" y="364212"/>
                </a:lnTo>
                <a:lnTo>
                  <a:pt x="0" y="364212"/>
                </a:lnTo>
                <a:lnTo>
                  <a:pt x="0" y="0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5" name="Text 2"/>
          <p:cNvSpPr/>
          <p:nvPr/>
        </p:nvSpPr>
        <p:spPr>
          <a:xfrm>
            <a:off x="509897" y="364212"/>
            <a:ext cx="3815122" cy="1821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4" b="1" spc="50" kern="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GELECEK VİZYONU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9897" y="582739"/>
            <a:ext cx="3915280" cy="3642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81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Açık Kaynak ve Topluluk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68765" y="1279295"/>
            <a:ext cx="11454471" cy="1265637"/>
          </a:xfrm>
          <a:custGeom>
            <a:avLst/>
            <a:gdLst/>
            <a:ahLst/>
            <a:cxnLst/>
            <a:rect l="l" t="t" r="r" b="b"/>
            <a:pathLst>
              <a:path w="11454471" h="1265637">
                <a:moveTo>
                  <a:pt x="109262" y="0"/>
                </a:moveTo>
                <a:lnTo>
                  <a:pt x="11345208" y="0"/>
                </a:lnTo>
                <a:cubicBezTo>
                  <a:pt x="11405552" y="0"/>
                  <a:pt x="11454471" y="48918"/>
                  <a:pt x="11454471" y="109262"/>
                </a:cubicBezTo>
                <a:lnTo>
                  <a:pt x="11454471" y="1156375"/>
                </a:lnTo>
                <a:cubicBezTo>
                  <a:pt x="11454471" y="1216719"/>
                  <a:pt x="11405552" y="1265637"/>
                  <a:pt x="11345208" y="1265637"/>
                </a:cubicBezTo>
                <a:lnTo>
                  <a:pt x="109262" y="1265637"/>
                </a:lnTo>
                <a:cubicBezTo>
                  <a:pt x="48918" y="1265637"/>
                  <a:pt x="0" y="1216719"/>
                  <a:pt x="0" y="1156375"/>
                </a:cubicBezTo>
                <a:lnTo>
                  <a:pt x="0" y="109262"/>
                </a:lnTo>
                <a:cubicBezTo>
                  <a:pt x="0" y="48959"/>
                  <a:pt x="48959" y="0"/>
                  <a:pt x="109262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5000"/>
                </a:srgbClr>
              </a:gs>
              <a:gs pos="100000">
                <a:srgbClr val="E5B873">
                  <a:alpha val="10000"/>
                </a:srgbClr>
              </a:gs>
            </a:gsLst>
            <a:lin ang="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55423" y="1465954"/>
            <a:ext cx="582739" cy="582739"/>
          </a:xfrm>
          <a:custGeom>
            <a:avLst/>
            <a:gdLst/>
            <a:ahLst/>
            <a:cxnLst/>
            <a:rect l="l" t="t" r="r" b="b"/>
            <a:pathLst>
              <a:path w="582739" h="582739">
                <a:moveTo>
                  <a:pt x="109264" y="0"/>
                </a:moveTo>
                <a:lnTo>
                  <a:pt x="473476" y="0"/>
                </a:lnTo>
                <a:cubicBezTo>
                  <a:pt x="533820" y="0"/>
                  <a:pt x="582739" y="48919"/>
                  <a:pt x="582739" y="109264"/>
                </a:cubicBezTo>
                <a:lnTo>
                  <a:pt x="582739" y="473476"/>
                </a:lnTo>
                <a:cubicBezTo>
                  <a:pt x="582739" y="533820"/>
                  <a:pt x="533820" y="582739"/>
                  <a:pt x="473476" y="582739"/>
                </a:cubicBezTo>
                <a:lnTo>
                  <a:pt x="109264" y="582739"/>
                </a:lnTo>
                <a:cubicBezTo>
                  <a:pt x="48919" y="582739"/>
                  <a:pt x="0" y="533820"/>
                  <a:pt x="0" y="473476"/>
                </a:cubicBezTo>
                <a:lnTo>
                  <a:pt x="0" y="109264"/>
                </a:lnTo>
                <a:cubicBezTo>
                  <a:pt x="0" y="48959"/>
                  <a:pt x="48959" y="0"/>
                  <a:pt x="109264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712490" y="1620744"/>
            <a:ext cx="273159" cy="273159"/>
          </a:xfrm>
          <a:custGeom>
            <a:avLst/>
            <a:gdLst/>
            <a:ahLst/>
            <a:cxnLst/>
            <a:rect l="l" t="t" r="r" b="b"/>
            <a:pathLst>
              <a:path w="273159" h="273159">
                <a:moveTo>
                  <a:pt x="187744" y="149384"/>
                </a:moveTo>
                <a:lnTo>
                  <a:pt x="85896" y="149384"/>
                </a:lnTo>
                <a:cubicBezTo>
                  <a:pt x="87443" y="183796"/>
                  <a:pt x="95072" y="215486"/>
                  <a:pt x="105902" y="238694"/>
                </a:cubicBezTo>
                <a:cubicBezTo>
                  <a:pt x="111985" y="251765"/>
                  <a:pt x="118547" y="260995"/>
                  <a:pt x="124629" y="266650"/>
                </a:cubicBezTo>
                <a:cubicBezTo>
                  <a:pt x="130604" y="272252"/>
                  <a:pt x="134712" y="273159"/>
                  <a:pt x="136846" y="273159"/>
                </a:cubicBezTo>
                <a:cubicBezTo>
                  <a:pt x="138980" y="273159"/>
                  <a:pt x="143088" y="272252"/>
                  <a:pt x="149064" y="266650"/>
                </a:cubicBezTo>
                <a:cubicBezTo>
                  <a:pt x="155146" y="260995"/>
                  <a:pt x="161708" y="251712"/>
                  <a:pt x="167790" y="238694"/>
                </a:cubicBezTo>
                <a:cubicBezTo>
                  <a:pt x="178620" y="215486"/>
                  <a:pt x="186250" y="183796"/>
                  <a:pt x="187797" y="149384"/>
                </a:cubicBezTo>
                <a:close/>
                <a:moveTo>
                  <a:pt x="85842" y="123775"/>
                </a:moveTo>
                <a:lnTo>
                  <a:pt x="187690" y="123775"/>
                </a:lnTo>
                <a:cubicBezTo>
                  <a:pt x="186196" y="89364"/>
                  <a:pt x="178567" y="57673"/>
                  <a:pt x="167737" y="34465"/>
                </a:cubicBezTo>
                <a:cubicBezTo>
                  <a:pt x="161655" y="21447"/>
                  <a:pt x="155092" y="12164"/>
                  <a:pt x="149010" y="6509"/>
                </a:cubicBezTo>
                <a:cubicBezTo>
                  <a:pt x="143035" y="907"/>
                  <a:pt x="138927" y="0"/>
                  <a:pt x="136793" y="0"/>
                </a:cubicBezTo>
                <a:cubicBezTo>
                  <a:pt x="134659" y="0"/>
                  <a:pt x="130551" y="907"/>
                  <a:pt x="124575" y="6509"/>
                </a:cubicBezTo>
                <a:cubicBezTo>
                  <a:pt x="118493" y="12164"/>
                  <a:pt x="111931" y="21447"/>
                  <a:pt x="105849" y="34465"/>
                </a:cubicBezTo>
                <a:cubicBezTo>
                  <a:pt x="95019" y="57673"/>
                  <a:pt x="87390" y="89364"/>
                  <a:pt x="85842" y="123775"/>
                </a:cubicBezTo>
                <a:close/>
                <a:moveTo>
                  <a:pt x="60234" y="123775"/>
                </a:moveTo>
                <a:cubicBezTo>
                  <a:pt x="62101" y="78106"/>
                  <a:pt x="73892" y="35692"/>
                  <a:pt x="91124" y="7843"/>
                </a:cubicBezTo>
                <a:cubicBezTo>
                  <a:pt x="41988" y="25235"/>
                  <a:pt x="5815" y="69997"/>
                  <a:pt x="800" y="123775"/>
                </a:cubicBezTo>
                <a:lnTo>
                  <a:pt x="60234" y="123775"/>
                </a:lnTo>
                <a:close/>
                <a:moveTo>
                  <a:pt x="800" y="149384"/>
                </a:moveTo>
                <a:cubicBezTo>
                  <a:pt x="5815" y="203162"/>
                  <a:pt x="41988" y="247924"/>
                  <a:pt x="91124" y="265316"/>
                </a:cubicBezTo>
                <a:cubicBezTo>
                  <a:pt x="73892" y="237467"/>
                  <a:pt x="62101" y="195053"/>
                  <a:pt x="60234" y="149384"/>
                </a:cubicBezTo>
                <a:lnTo>
                  <a:pt x="800" y="149384"/>
                </a:lnTo>
                <a:close/>
                <a:moveTo>
                  <a:pt x="213352" y="149384"/>
                </a:moveTo>
                <a:cubicBezTo>
                  <a:pt x="211485" y="195053"/>
                  <a:pt x="199694" y="237467"/>
                  <a:pt x="182462" y="265316"/>
                </a:cubicBezTo>
                <a:cubicBezTo>
                  <a:pt x="231598" y="247871"/>
                  <a:pt x="267771" y="203162"/>
                  <a:pt x="272786" y="149384"/>
                </a:cubicBezTo>
                <a:lnTo>
                  <a:pt x="213352" y="149384"/>
                </a:lnTo>
                <a:close/>
                <a:moveTo>
                  <a:pt x="272786" y="123775"/>
                </a:moveTo>
                <a:cubicBezTo>
                  <a:pt x="267771" y="69997"/>
                  <a:pt x="231598" y="25235"/>
                  <a:pt x="182462" y="7843"/>
                </a:cubicBezTo>
                <a:cubicBezTo>
                  <a:pt x="199694" y="35692"/>
                  <a:pt x="211485" y="78106"/>
                  <a:pt x="213352" y="123775"/>
                </a:cubicBezTo>
                <a:lnTo>
                  <a:pt x="272786" y="123775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10" name="Text 7"/>
          <p:cNvSpPr/>
          <p:nvPr/>
        </p:nvSpPr>
        <p:spPr>
          <a:xfrm>
            <a:off x="1320269" y="1465954"/>
            <a:ext cx="10425571" cy="2913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1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Açık Kaynak Geliştirme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320269" y="1830166"/>
            <a:ext cx="10398255" cy="5281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91" dirty="0">
                <a:solidFill>
                  <a:srgbClr val="E8E8E8">
                    <a:alpha val="8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CTF &amp; Conference Tracker, </a:t>
            </a:r>
            <a:pPr>
              <a:lnSpc>
                <a:spcPct val="140000"/>
              </a:lnSpc>
            </a:pPr>
            <a:r>
              <a:rPr lang="en-US" sz="1291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açık kaynak olarak geliştirilen</a:t>
            </a:r>
            <a:pPr>
              <a:lnSpc>
                <a:spcPct val="140000"/>
              </a:lnSpc>
            </a:pPr>
            <a:r>
              <a:rPr lang="en-US" sz="1291" dirty="0">
                <a:solidFill>
                  <a:srgbClr val="E8E8E8">
                    <a:alpha val="8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bir topluluk projesidir. Katkılarınızla daha da güçlenecek. Kod incelemesi, pull request'ler ve öneriler her zaman memnuniyetle karşılanır.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68765" y="2699722"/>
            <a:ext cx="5627077" cy="1811955"/>
          </a:xfrm>
          <a:custGeom>
            <a:avLst/>
            <a:gdLst/>
            <a:ahLst/>
            <a:cxnLst/>
            <a:rect l="l" t="t" r="r" b="b"/>
            <a:pathLst>
              <a:path w="5627077" h="1811955">
                <a:moveTo>
                  <a:pt x="109261" y="0"/>
                </a:moveTo>
                <a:lnTo>
                  <a:pt x="5517816" y="0"/>
                </a:lnTo>
                <a:cubicBezTo>
                  <a:pt x="5578159" y="0"/>
                  <a:pt x="5627077" y="48918"/>
                  <a:pt x="5627077" y="109261"/>
                </a:cubicBezTo>
                <a:lnTo>
                  <a:pt x="5627077" y="1702694"/>
                </a:lnTo>
                <a:cubicBezTo>
                  <a:pt x="5627077" y="1763037"/>
                  <a:pt x="5578159" y="1811955"/>
                  <a:pt x="5517816" y="1811955"/>
                </a:cubicBezTo>
                <a:lnTo>
                  <a:pt x="109261" y="1811955"/>
                </a:lnTo>
                <a:cubicBezTo>
                  <a:pt x="48918" y="1811955"/>
                  <a:pt x="0" y="1763037"/>
                  <a:pt x="0" y="1702694"/>
                </a:cubicBezTo>
                <a:lnTo>
                  <a:pt x="0" y="109261"/>
                </a:lnTo>
                <a:cubicBezTo>
                  <a:pt x="0" y="48958"/>
                  <a:pt x="48958" y="0"/>
                  <a:pt x="109261" y="0"/>
                </a:cubicBezTo>
                <a:close/>
              </a:path>
            </a:pathLst>
          </a:custGeom>
          <a:gradFill rotWithShape="1" flip="none">
            <a:gsLst>
              <a:gs pos="0">
                <a:srgbClr val="E5B873">
                  <a:alpha val="12000"/>
                </a:srgbClr>
              </a:gs>
              <a:gs pos="100000">
                <a:srgbClr val="E5B873">
                  <a:alpha val="5000"/>
                </a:srgbClr>
              </a:gs>
            </a:gsLst>
            <a:lin ang="2700000" scaled="1"/>
          </a:gradFill>
          <a:ln w="12700">
            <a:solidFill>
              <a:srgbClr val="E5B873">
                <a:alpha val="30196"/>
              </a:srgbClr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555423" y="2886381"/>
            <a:ext cx="437055" cy="437055"/>
          </a:xfrm>
          <a:custGeom>
            <a:avLst/>
            <a:gdLst/>
            <a:ahLst/>
            <a:cxnLst/>
            <a:rect l="l" t="t" r="r" b="b"/>
            <a:pathLst>
              <a:path w="437055" h="437055">
                <a:moveTo>
                  <a:pt x="72844" y="0"/>
                </a:moveTo>
                <a:lnTo>
                  <a:pt x="364211" y="0"/>
                </a:lnTo>
                <a:cubicBezTo>
                  <a:pt x="404414" y="0"/>
                  <a:pt x="437055" y="32640"/>
                  <a:pt x="437055" y="72844"/>
                </a:cubicBezTo>
                <a:lnTo>
                  <a:pt x="437055" y="364211"/>
                </a:lnTo>
                <a:cubicBezTo>
                  <a:pt x="437055" y="404441"/>
                  <a:pt x="404441" y="437055"/>
                  <a:pt x="364211" y="437055"/>
                </a:cubicBezTo>
                <a:lnTo>
                  <a:pt x="72844" y="437055"/>
                </a:lnTo>
                <a:cubicBezTo>
                  <a:pt x="32640" y="437055"/>
                  <a:pt x="0" y="404414"/>
                  <a:pt x="0" y="364211"/>
                </a:cubicBezTo>
                <a:lnTo>
                  <a:pt x="0" y="72844"/>
                </a:lnTo>
                <a:cubicBezTo>
                  <a:pt x="0" y="32640"/>
                  <a:pt x="32640" y="0"/>
                  <a:pt x="72844" y="0"/>
                </a:cubicBezTo>
                <a:close/>
              </a:path>
            </a:pathLst>
          </a:custGeom>
          <a:solidFill>
            <a:srgbClr val="E5B873">
              <a:alpha val="20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664687" y="2995645"/>
            <a:ext cx="218527" cy="218527"/>
          </a:xfrm>
          <a:custGeom>
            <a:avLst/>
            <a:gdLst/>
            <a:ahLst/>
            <a:cxnLst/>
            <a:rect l="l" t="t" r="r" b="b"/>
            <a:pathLst>
              <a:path w="218527" h="218527">
                <a:moveTo>
                  <a:pt x="95563" y="13658"/>
                </a:moveTo>
                <a:lnTo>
                  <a:pt x="63040" y="13658"/>
                </a:lnTo>
                <a:cubicBezTo>
                  <a:pt x="50492" y="13658"/>
                  <a:pt x="39523" y="22237"/>
                  <a:pt x="36535" y="34401"/>
                </a:cubicBezTo>
                <a:lnTo>
                  <a:pt x="598" y="179474"/>
                </a:lnTo>
                <a:cubicBezTo>
                  <a:pt x="-2604" y="192364"/>
                  <a:pt x="7170" y="204869"/>
                  <a:pt x="20487" y="204869"/>
                </a:cubicBezTo>
                <a:lnTo>
                  <a:pt x="95563" y="204869"/>
                </a:lnTo>
                <a:lnTo>
                  <a:pt x="95563" y="177553"/>
                </a:lnTo>
                <a:cubicBezTo>
                  <a:pt x="95563" y="169999"/>
                  <a:pt x="101666" y="163895"/>
                  <a:pt x="109221" y="163895"/>
                </a:cubicBezTo>
                <a:cubicBezTo>
                  <a:pt x="116776" y="163895"/>
                  <a:pt x="122879" y="169999"/>
                  <a:pt x="122879" y="177553"/>
                </a:cubicBezTo>
                <a:lnTo>
                  <a:pt x="122879" y="204869"/>
                </a:lnTo>
                <a:lnTo>
                  <a:pt x="198040" y="204869"/>
                </a:lnTo>
                <a:cubicBezTo>
                  <a:pt x="211357" y="204869"/>
                  <a:pt x="221131" y="192364"/>
                  <a:pt x="217930" y="179474"/>
                </a:cubicBezTo>
                <a:lnTo>
                  <a:pt x="182035" y="34401"/>
                </a:lnTo>
                <a:cubicBezTo>
                  <a:pt x="179005" y="22237"/>
                  <a:pt x="168078" y="13658"/>
                  <a:pt x="155487" y="13658"/>
                </a:cubicBezTo>
                <a:lnTo>
                  <a:pt x="122879" y="13658"/>
                </a:lnTo>
                <a:lnTo>
                  <a:pt x="122879" y="40974"/>
                </a:lnTo>
                <a:cubicBezTo>
                  <a:pt x="122879" y="48528"/>
                  <a:pt x="116776" y="54632"/>
                  <a:pt x="109221" y="54632"/>
                </a:cubicBezTo>
                <a:cubicBezTo>
                  <a:pt x="101666" y="54632"/>
                  <a:pt x="95563" y="48528"/>
                  <a:pt x="95563" y="40974"/>
                </a:cubicBezTo>
                <a:lnTo>
                  <a:pt x="95563" y="13658"/>
                </a:lnTo>
                <a:close/>
                <a:moveTo>
                  <a:pt x="122879" y="95606"/>
                </a:moveTo>
                <a:lnTo>
                  <a:pt x="122879" y="122922"/>
                </a:lnTo>
                <a:cubicBezTo>
                  <a:pt x="122879" y="130476"/>
                  <a:pt x="116776" y="136580"/>
                  <a:pt x="109221" y="136580"/>
                </a:cubicBezTo>
                <a:cubicBezTo>
                  <a:pt x="101666" y="136580"/>
                  <a:pt x="95563" y="130476"/>
                  <a:pt x="95563" y="122922"/>
                </a:cubicBezTo>
                <a:lnTo>
                  <a:pt x="95563" y="95606"/>
                </a:lnTo>
                <a:cubicBezTo>
                  <a:pt x="95563" y="88051"/>
                  <a:pt x="101666" y="81948"/>
                  <a:pt x="109221" y="81948"/>
                </a:cubicBezTo>
                <a:cubicBezTo>
                  <a:pt x="116776" y="81948"/>
                  <a:pt x="122879" y="88051"/>
                  <a:pt x="122879" y="95606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5" name="Text 12"/>
          <p:cNvSpPr/>
          <p:nvPr/>
        </p:nvSpPr>
        <p:spPr>
          <a:xfrm>
            <a:off x="1101742" y="2977434"/>
            <a:ext cx="1866587" cy="254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4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Phase 4: Genişletme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69081" y="3523752"/>
            <a:ext cx="109264" cy="109264"/>
          </a:xfrm>
          <a:custGeom>
            <a:avLst/>
            <a:gdLst/>
            <a:ahLst/>
            <a:cxnLst/>
            <a:rect l="l" t="t" r="r" b="b"/>
            <a:pathLst>
              <a:path w="109264" h="109264">
                <a:moveTo>
                  <a:pt x="0" y="54632"/>
                </a:moveTo>
                <a:cubicBezTo>
                  <a:pt x="0" y="24480"/>
                  <a:pt x="24480" y="0"/>
                  <a:pt x="54632" y="0"/>
                </a:cubicBezTo>
                <a:cubicBezTo>
                  <a:pt x="84784" y="0"/>
                  <a:pt x="109264" y="24480"/>
                  <a:pt x="109264" y="54632"/>
                </a:cubicBezTo>
                <a:cubicBezTo>
                  <a:pt x="109264" y="84784"/>
                  <a:pt x="84784" y="109264"/>
                  <a:pt x="54632" y="109264"/>
                </a:cubicBezTo>
                <a:cubicBezTo>
                  <a:pt x="24480" y="109264"/>
                  <a:pt x="0" y="84784"/>
                  <a:pt x="0" y="54632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17" name="Text 14"/>
          <p:cNvSpPr/>
          <p:nvPr/>
        </p:nvSpPr>
        <p:spPr>
          <a:xfrm>
            <a:off x="764845" y="3469120"/>
            <a:ext cx="5062548" cy="2367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7" b="1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Ek kaynak entegrasyonu:</a:t>
            </a:r>
            <a:pPr>
              <a:lnSpc>
                <a:spcPct val="140000"/>
              </a:lnSpc>
            </a:pPr>
            <a:r>
              <a:rPr lang="en-US" sz="1147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Eventbrite, Meetup, Hackathon.com gibi platformlar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569081" y="3833332"/>
            <a:ext cx="109264" cy="109264"/>
          </a:xfrm>
          <a:custGeom>
            <a:avLst/>
            <a:gdLst/>
            <a:ahLst/>
            <a:cxnLst/>
            <a:rect l="l" t="t" r="r" b="b"/>
            <a:pathLst>
              <a:path w="109264" h="109264">
                <a:moveTo>
                  <a:pt x="0" y="54632"/>
                </a:moveTo>
                <a:cubicBezTo>
                  <a:pt x="0" y="24480"/>
                  <a:pt x="24480" y="0"/>
                  <a:pt x="54632" y="0"/>
                </a:cubicBezTo>
                <a:cubicBezTo>
                  <a:pt x="84784" y="0"/>
                  <a:pt x="109264" y="24480"/>
                  <a:pt x="109264" y="54632"/>
                </a:cubicBezTo>
                <a:cubicBezTo>
                  <a:pt x="109264" y="84784"/>
                  <a:pt x="84784" y="109264"/>
                  <a:pt x="54632" y="109264"/>
                </a:cubicBezTo>
                <a:cubicBezTo>
                  <a:pt x="24480" y="109264"/>
                  <a:pt x="0" y="84784"/>
                  <a:pt x="0" y="54632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19" name="Text 16"/>
          <p:cNvSpPr/>
          <p:nvPr/>
        </p:nvSpPr>
        <p:spPr>
          <a:xfrm>
            <a:off x="764845" y="3778701"/>
            <a:ext cx="4188439" cy="2367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7" b="1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Gelişmiş filtreleme:</a:t>
            </a:r>
            <a:pPr>
              <a:lnSpc>
                <a:spcPct val="140000"/>
              </a:lnSpc>
            </a:pPr>
            <a:r>
              <a:rPr lang="en-US" sz="1147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Ülke, zorluk seviyesi, kategori ve tarih aralığı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569081" y="4142913"/>
            <a:ext cx="109264" cy="109264"/>
          </a:xfrm>
          <a:custGeom>
            <a:avLst/>
            <a:gdLst/>
            <a:ahLst/>
            <a:cxnLst/>
            <a:rect l="l" t="t" r="r" b="b"/>
            <a:pathLst>
              <a:path w="109264" h="109264">
                <a:moveTo>
                  <a:pt x="0" y="54632"/>
                </a:moveTo>
                <a:cubicBezTo>
                  <a:pt x="0" y="24480"/>
                  <a:pt x="24480" y="0"/>
                  <a:pt x="54632" y="0"/>
                </a:cubicBezTo>
                <a:cubicBezTo>
                  <a:pt x="84784" y="0"/>
                  <a:pt x="109264" y="24480"/>
                  <a:pt x="109264" y="54632"/>
                </a:cubicBezTo>
                <a:cubicBezTo>
                  <a:pt x="109264" y="84784"/>
                  <a:pt x="84784" y="109264"/>
                  <a:pt x="54632" y="109264"/>
                </a:cubicBezTo>
                <a:cubicBezTo>
                  <a:pt x="24480" y="109264"/>
                  <a:pt x="0" y="84784"/>
                  <a:pt x="0" y="54632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1" name="Text 18"/>
          <p:cNvSpPr/>
          <p:nvPr/>
        </p:nvSpPr>
        <p:spPr>
          <a:xfrm>
            <a:off x="764845" y="4088281"/>
            <a:ext cx="4552651" cy="2367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7" b="1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Kullanıcı yönetimi:</a:t>
            </a:r>
            <a:pPr>
              <a:lnSpc>
                <a:spcPct val="140000"/>
              </a:lnSpc>
            </a:pPr>
            <a:r>
              <a:rPr lang="en-US" sz="1147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Profil oluşturma, favori etkinlikler, bildirim tercihleri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6190041" y="2699722"/>
            <a:ext cx="5627077" cy="1811955"/>
          </a:xfrm>
          <a:custGeom>
            <a:avLst/>
            <a:gdLst/>
            <a:ahLst/>
            <a:cxnLst/>
            <a:rect l="l" t="t" r="r" b="b"/>
            <a:pathLst>
              <a:path w="5627077" h="1811955">
                <a:moveTo>
                  <a:pt x="109261" y="0"/>
                </a:moveTo>
                <a:lnTo>
                  <a:pt x="5517816" y="0"/>
                </a:lnTo>
                <a:cubicBezTo>
                  <a:pt x="5578159" y="0"/>
                  <a:pt x="5627077" y="48918"/>
                  <a:pt x="5627077" y="109261"/>
                </a:cubicBezTo>
                <a:lnTo>
                  <a:pt x="5627077" y="1702694"/>
                </a:lnTo>
                <a:cubicBezTo>
                  <a:pt x="5627077" y="1763037"/>
                  <a:pt x="5578159" y="1811955"/>
                  <a:pt x="5517816" y="1811955"/>
                </a:cubicBezTo>
                <a:lnTo>
                  <a:pt x="109261" y="1811955"/>
                </a:lnTo>
                <a:cubicBezTo>
                  <a:pt x="48918" y="1811955"/>
                  <a:pt x="0" y="1763037"/>
                  <a:pt x="0" y="1702694"/>
                </a:cubicBezTo>
                <a:lnTo>
                  <a:pt x="0" y="109261"/>
                </a:lnTo>
                <a:cubicBezTo>
                  <a:pt x="0" y="48958"/>
                  <a:pt x="48958" y="0"/>
                  <a:pt x="109261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5000"/>
                </a:srgbClr>
              </a:gs>
              <a:gs pos="100000">
                <a:srgbClr val="3D8F8A">
                  <a:alpha val="5000"/>
                </a:srgbClr>
              </a:gs>
            </a:gsLst>
            <a:lin ang="270000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6376699" y="2886381"/>
            <a:ext cx="437055" cy="437055"/>
          </a:xfrm>
          <a:custGeom>
            <a:avLst/>
            <a:gdLst/>
            <a:ahLst/>
            <a:cxnLst/>
            <a:rect l="l" t="t" r="r" b="b"/>
            <a:pathLst>
              <a:path w="437055" h="437055">
                <a:moveTo>
                  <a:pt x="72844" y="0"/>
                </a:moveTo>
                <a:lnTo>
                  <a:pt x="364211" y="0"/>
                </a:lnTo>
                <a:cubicBezTo>
                  <a:pt x="404414" y="0"/>
                  <a:pt x="437055" y="32640"/>
                  <a:pt x="437055" y="72844"/>
                </a:cubicBezTo>
                <a:lnTo>
                  <a:pt x="437055" y="364211"/>
                </a:lnTo>
                <a:cubicBezTo>
                  <a:pt x="437055" y="404441"/>
                  <a:pt x="404441" y="437055"/>
                  <a:pt x="364211" y="437055"/>
                </a:cubicBezTo>
                <a:lnTo>
                  <a:pt x="72844" y="437055"/>
                </a:lnTo>
                <a:cubicBezTo>
                  <a:pt x="32640" y="437055"/>
                  <a:pt x="0" y="404414"/>
                  <a:pt x="0" y="364211"/>
                </a:cubicBezTo>
                <a:lnTo>
                  <a:pt x="0" y="72844"/>
                </a:lnTo>
                <a:cubicBezTo>
                  <a:pt x="0" y="32640"/>
                  <a:pt x="32640" y="0"/>
                  <a:pt x="72844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24" name="Shape 21"/>
          <p:cNvSpPr/>
          <p:nvPr/>
        </p:nvSpPr>
        <p:spPr>
          <a:xfrm>
            <a:off x="6485963" y="2995645"/>
            <a:ext cx="218527" cy="218527"/>
          </a:xfrm>
          <a:custGeom>
            <a:avLst/>
            <a:gdLst/>
            <a:ahLst/>
            <a:cxnLst/>
            <a:rect l="l" t="t" r="r" b="b"/>
            <a:pathLst>
              <a:path w="218527" h="218527">
                <a:moveTo>
                  <a:pt x="13658" y="13658"/>
                </a:moveTo>
                <a:cubicBezTo>
                  <a:pt x="21213" y="13658"/>
                  <a:pt x="27316" y="19761"/>
                  <a:pt x="27316" y="27316"/>
                </a:cubicBezTo>
                <a:lnTo>
                  <a:pt x="27316" y="170724"/>
                </a:lnTo>
                <a:cubicBezTo>
                  <a:pt x="27316" y="174480"/>
                  <a:pt x="30389" y="177553"/>
                  <a:pt x="34145" y="177553"/>
                </a:cubicBezTo>
                <a:lnTo>
                  <a:pt x="204869" y="177553"/>
                </a:lnTo>
                <a:cubicBezTo>
                  <a:pt x="212424" y="177553"/>
                  <a:pt x="218527" y="183657"/>
                  <a:pt x="218527" y="191211"/>
                </a:cubicBezTo>
                <a:cubicBezTo>
                  <a:pt x="218527" y="198766"/>
                  <a:pt x="212424" y="204869"/>
                  <a:pt x="204869" y="204869"/>
                </a:cubicBezTo>
                <a:lnTo>
                  <a:pt x="34145" y="204869"/>
                </a:lnTo>
                <a:cubicBezTo>
                  <a:pt x="15280" y="204869"/>
                  <a:pt x="0" y="189589"/>
                  <a:pt x="0" y="170724"/>
                </a:cubicBezTo>
                <a:lnTo>
                  <a:pt x="0" y="27316"/>
                </a:lnTo>
                <a:cubicBezTo>
                  <a:pt x="0" y="19761"/>
                  <a:pt x="6103" y="13658"/>
                  <a:pt x="13658" y="13658"/>
                </a:cubicBezTo>
                <a:close/>
                <a:moveTo>
                  <a:pt x="54632" y="40974"/>
                </a:moveTo>
                <a:cubicBezTo>
                  <a:pt x="54632" y="33419"/>
                  <a:pt x="60735" y="27316"/>
                  <a:pt x="68290" y="27316"/>
                </a:cubicBezTo>
                <a:lnTo>
                  <a:pt x="150237" y="27316"/>
                </a:lnTo>
                <a:cubicBezTo>
                  <a:pt x="157792" y="27316"/>
                  <a:pt x="163895" y="33419"/>
                  <a:pt x="163895" y="40974"/>
                </a:cubicBezTo>
                <a:cubicBezTo>
                  <a:pt x="163895" y="48528"/>
                  <a:pt x="157792" y="54632"/>
                  <a:pt x="150237" y="54632"/>
                </a:cubicBezTo>
                <a:lnTo>
                  <a:pt x="68290" y="54632"/>
                </a:lnTo>
                <a:cubicBezTo>
                  <a:pt x="60735" y="54632"/>
                  <a:pt x="54632" y="48528"/>
                  <a:pt x="54632" y="40974"/>
                </a:cubicBezTo>
                <a:close/>
                <a:moveTo>
                  <a:pt x="68290" y="75119"/>
                </a:moveTo>
                <a:lnTo>
                  <a:pt x="122922" y="75119"/>
                </a:lnTo>
                <a:cubicBezTo>
                  <a:pt x="130476" y="75119"/>
                  <a:pt x="136580" y="81222"/>
                  <a:pt x="136580" y="88777"/>
                </a:cubicBezTo>
                <a:cubicBezTo>
                  <a:pt x="136580" y="96331"/>
                  <a:pt x="130476" y="102435"/>
                  <a:pt x="122922" y="102435"/>
                </a:cubicBezTo>
                <a:lnTo>
                  <a:pt x="68290" y="102435"/>
                </a:lnTo>
                <a:cubicBezTo>
                  <a:pt x="60735" y="102435"/>
                  <a:pt x="54632" y="96331"/>
                  <a:pt x="54632" y="88777"/>
                </a:cubicBezTo>
                <a:cubicBezTo>
                  <a:pt x="54632" y="81222"/>
                  <a:pt x="60735" y="75119"/>
                  <a:pt x="68290" y="75119"/>
                </a:cubicBezTo>
                <a:close/>
                <a:moveTo>
                  <a:pt x="68290" y="122922"/>
                </a:moveTo>
                <a:lnTo>
                  <a:pt x="177553" y="122922"/>
                </a:lnTo>
                <a:cubicBezTo>
                  <a:pt x="185108" y="122922"/>
                  <a:pt x="191211" y="129025"/>
                  <a:pt x="191211" y="136580"/>
                </a:cubicBezTo>
                <a:cubicBezTo>
                  <a:pt x="191211" y="144134"/>
                  <a:pt x="185108" y="150237"/>
                  <a:pt x="177553" y="150237"/>
                </a:cubicBezTo>
                <a:lnTo>
                  <a:pt x="68290" y="150237"/>
                </a:lnTo>
                <a:cubicBezTo>
                  <a:pt x="60735" y="150237"/>
                  <a:pt x="54632" y="144134"/>
                  <a:pt x="54632" y="136580"/>
                </a:cubicBezTo>
                <a:cubicBezTo>
                  <a:pt x="54632" y="129025"/>
                  <a:pt x="60735" y="122922"/>
                  <a:pt x="68290" y="122922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5" name="Text 22"/>
          <p:cNvSpPr/>
          <p:nvPr/>
        </p:nvSpPr>
        <p:spPr>
          <a:xfrm>
            <a:off x="6923018" y="2977434"/>
            <a:ext cx="1529691" cy="254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4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Phase 5: Analitik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6390357" y="3523752"/>
            <a:ext cx="109264" cy="109264"/>
          </a:xfrm>
          <a:custGeom>
            <a:avLst/>
            <a:gdLst/>
            <a:ahLst/>
            <a:cxnLst/>
            <a:rect l="l" t="t" r="r" b="b"/>
            <a:pathLst>
              <a:path w="109264" h="109264">
                <a:moveTo>
                  <a:pt x="0" y="54632"/>
                </a:moveTo>
                <a:cubicBezTo>
                  <a:pt x="0" y="24480"/>
                  <a:pt x="24480" y="0"/>
                  <a:pt x="54632" y="0"/>
                </a:cubicBezTo>
                <a:cubicBezTo>
                  <a:pt x="84784" y="0"/>
                  <a:pt x="109264" y="24480"/>
                  <a:pt x="109264" y="54632"/>
                </a:cubicBezTo>
                <a:cubicBezTo>
                  <a:pt x="109264" y="84784"/>
                  <a:pt x="84784" y="109264"/>
                  <a:pt x="54632" y="109264"/>
                </a:cubicBezTo>
                <a:cubicBezTo>
                  <a:pt x="24480" y="109264"/>
                  <a:pt x="0" y="84784"/>
                  <a:pt x="0" y="54632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27" name="Text 24"/>
          <p:cNvSpPr/>
          <p:nvPr/>
        </p:nvSpPr>
        <p:spPr>
          <a:xfrm>
            <a:off x="6586121" y="3469120"/>
            <a:ext cx="3696753" cy="2367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7" b="1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Gelişmiş raporlama:</a:t>
            </a:r>
            <a:pPr>
              <a:lnSpc>
                <a:spcPct val="140000"/>
              </a:lnSpc>
            </a:pPr>
            <a:r>
              <a:rPr lang="en-US" sz="1147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Etkinlik istatistikleri, katılımcı analizi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6390357" y="3833332"/>
            <a:ext cx="109264" cy="109264"/>
          </a:xfrm>
          <a:custGeom>
            <a:avLst/>
            <a:gdLst/>
            <a:ahLst/>
            <a:cxnLst/>
            <a:rect l="l" t="t" r="r" b="b"/>
            <a:pathLst>
              <a:path w="109264" h="109264">
                <a:moveTo>
                  <a:pt x="0" y="54632"/>
                </a:moveTo>
                <a:cubicBezTo>
                  <a:pt x="0" y="24480"/>
                  <a:pt x="24480" y="0"/>
                  <a:pt x="54632" y="0"/>
                </a:cubicBezTo>
                <a:cubicBezTo>
                  <a:pt x="84784" y="0"/>
                  <a:pt x="109264" y="24480"/>
                  <a:pt x="109264" y="54632"/>
                </a:cubicBezTo>
                <a:cubicBezTo>
                  <a:pt x="109264" y="84784"/>
                  <a:pt x="84784" y="109264"/>
                  <a:pt x="54632" y="109264"/>
                </a:cubicBezTo>
                <a:cubicBezTo>
                  <a:pt x="24480" y="109264"/>
                  <a:pt x="0" y="84784"/>
                  <a:pt x="0" y="54632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29" name="Text 26"/>
          <p:cNvSpPr/>
          <p:nvPr/>
        </p:nvSpPr>
        <p:spPr>
          <a:xfrm>
            <a:off x="6586121" y="3778701"/>
            <a:ext cx="4306808" cy="2367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7" b="1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Trend analizi:</a:t>
            </a:r>
            <a:pPr>
              <a:lnSpc>
                <a:spcPct val="140000"/>
              </a:lnSpc>
            </a:pPr>
            <a:r>
              <a:rPr lang="en-US" sz="1147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Popüler etkinlik türleri, zaman dağılımı, coğrafi harita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6390357" y="4142913"/>
            <a:ext cx="109264" cy="109264"/>
          </a:xfrm>
          <a:custGeom>
            <a:avLst/>
            <a:gdLst/>
            <a:ahLst/>
            <a:cxnLst/>
            <a:rect l="l" t="t" r="r" b="b"/>
            <a:pathLst>
              <a:path w="109264" h="109264">
                <a:moveTo>
                  <a:pt x="0" y="54632"/>
                </a:moveTo>
                <a:cubicBezTo>
                  <a:pt x="0" y="24480"/>
                  <a:pt x="24480" y="0"/>
                  <a:pt x="54632" y="0"/>
                </a:cubicBezTo>
                <a:cubicBezTo>
                  <a:pt x="84784" y="0"/>
                  <a:pt x="109264" y="24480"/>
                  <a:pt x="109264" y="54632"/>
                </a:cubicBezTo>
                <a:cubicBezTo>
                  <a:pt x="109264" y="84784"/>
                  <a:pt x="84784" y="109264"/>
                  <a:pt x="54632" y="109264"/>
                </a:cubicBezTo>
                <a:cubicBezTo>
                  <a:pt x="24480" y="109264"/>
                  <a:pt x="0" y="84784"/>
                  <a:pt x="0" y="54632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31" name="Text 28"/>
          <p:cNvSpPr/>
          <p:nvPr/>
        </p:nvSpPr>
        <p:spPr>
          <a:xfrm>
            <a:off x="6586121" y="4088281"/>
            <a:ext cx="3833332" cy="2367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7" b="1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Topluluk özellikleri:</a:t>
            </a:r>
            <a:pPr>
              <a:lnSpc>
                <a:spcPct val="140000"/>
              </a:lnSpc>
            </a:pPr>
            <a:r>
              <a:rPr lang="en-US" sz="1147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Değerlendirme, yorum ve öneri sistemi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368765" y="4666468"/>
            <a:ext cx="3714963" cy="792161"/>
          </a:xfrm>
          <a:custGeom>
            <a:avLst/>
            <a:gdLst/>
            <a:ahLst/>
            <a:cxnLst/>
            <a:rect l="l" t="t" r="r" b="b"/>
            <a:pathLst>
              <a:path w="3714963" h="792161">
                <a:moveTo>
                  <a:pt x="109263" y="0"/>
                </a:moveTo>
                <a:lnTo>
                  <a:pt x="3605701" y="0"/>
                </a:lnTo>
                <a:cubicBezTo>
                  <a:pt x="3666045" y="0"/>
                  <a:pt x="3714963" y="48919"/>
                  <a:pt x="3714963" y="109263"/>
                </a:cubicBezTo>
                <a:lnTo>
                  <a:pt x="3714963" y="682899"/>
                </a:lnTo>
                <a:cubicBezTo>
                  <a:pt x="3714963" y="743243"/>
                  <a:pt x="3666045" y="792161"/>
                  <a:pt x="3605701" y="792161"/>
                </a:cubicBezTo>
                <a:lnTo>
                  <a:pt x="109263" y="792161"/>
                </a:lnTo>
                <a:cubicBezTo>
                  <a:pt x="48919" y="792161"/>
                  <a:pt x="0" y="743243"/>
                  <a:pt x="0" y="682899"/>
                </a:cubicBezTo>
                <a:lnTo>
                  <a:pt x="0" y="109263"/>
                </a:lnTo>
                <a:cubicBezTo>
                  <a:pt x="0" y="48959"/>
                  <a:pt x="48959" y="0"/>
                  <a:pt x="109263" y="0"/>
                </a:cubicBezTo>
                <a:close/>
              </a:path>
            </a:pathLst>
          </a:custGeom>
          <a:solidFill>
            <a:srgbClr val="3D8F8A">
              <a:alpha val="10196"/>
            </a:srgbClr>
          </a:soli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33" name="Shape 30"/>
          <p:cNvSpPr/>
          <p:nvPr/>
        </p:nvSpPr>
        <p:spPr>
          <a:xfrm>
            <a:off x="519002" y="4834916"/>
            <a:ext cx="227633" cy="182106"/>
          </a:xfrm>
          <a:custGeom>
            <a:avLst/>
            <a:gdLst/>
            <a:ahLst/>
            <a:cxnLst/>
            <a:rect l="l" t="t" r="r" b="b"/>
            <a:pathLst>
              <a:path w="227633" h="182106">
                <a:moveTo>
                  <a:pt x="113816" y="5691"/>
                </a:moveTo>
                <a:cubicBezTo>
                  <a:pt x="134232" y="5691"/>
                  <a:pt x="150807" y="22266"/>
                  <a:pt x="150807" y="42681"/>
                </a:cubicBezTo>
                <a:cubicBezTo>
                  <a:pt x="150807" y="63097"/>
                  <a:pt x="134232" y="79671"/>
                  <a:pt x="113816" y="79671"/>
                </a:cubicBezTo>
                <a:cubicBezTo>
                  <a:pt x="93401" y="79671"/>
                  <a:pt x="76826" y="63097"/>
                  <a:pt x="76826" y="42681"/>
                </a:cubicBezTo>
                <a:cubicBezTo>
                  <a:pt x="76826" y="22266"/>
                  <a:pt x="93401" y="5691"/>
                  <a:pt x="113816" y="5691"/>
                </a:cubicBezTo>
                <a:close/>
                <a:moveTo>
                  <a:pt x="34145" y="31299"/>
                </a:moveTo>
                <a:cubicBezTo>
                  <a:pt x="48279" y="31299"/>
                  <a:pt x="59754" y="42774"/>
                  <a:pt x="59754" y="56908"/>
                </a:cubicBezTo>
                <a:cubicBezTo>
                  <a:pt x="59754" y="71042"/>
                  <a:pt x="48279" y="82517"/>
                  <a:pt x="34145" y="82517"/>
                </a:cubicBezTo>
                <a:cubicBezTo>
                  <a:pt x="20011" y="82517"/>
                  <a:pt x="8536" y="71042"/>
                  <a:pt x="8536" y="56908"/>
                </a:cubicBezTo>
                <a:cubicBezTo>
                  <a:pt x="8536" y="42774"/>
                  <a:pt x="20011" y="31299"/>
                  <a:pt x="34145" y="31299"/>
                </a:cubicBezTo>
                <a:close/>
                <a:moveTo>
                  <a:pt x="0" y="147961"/>
                </a:moveTo>
                <a:cubicBezTo>
                  <a:pt x="0" y="122815"/>
                  <a:pt x="20380" y="102435"/>
                  <a:pt x="45527" y="102435"/>
                </a:cubicBezTo>
                <a:cubicBezTo>
                  <a:pt x="50079" y="102435"/>
                  <a:pt x="54490" y="103110"/>
                  <a:pt x="58651" y="104355"/>
                </a:cubicBezTo>
                <a:cubicBezTo>
                  <a:pt x="46949" y="117444"/>
                  <a:pt x="39836" y="134730"/>
                  <a:pt x="39836" y="153652"/>
                </a:cubicBezTo>
                <a:lnTo>
                  <a:pt x="39836" y="159343"/>
                </a:lnTo>
                <a:cubicBezTo>
                  <a:pt x="39836" y="163397"/>
                  <a:pt x="40689" y="167239"/>
                  <a:pt x="42219" y="170724"/>
                </a:cubicBezTo>
                <a:lnTo>
                  <a:pt x="11382" y="170724"/>
                </a:lnTo>
                <a:cubicBezTo>
                  <a:pt x="5086" y="170724"/>
                  <a:pt x="0" y="165638"/>
                  <a:pt x="0" y="159343"/>
                </a:cubicBezTo>
                <a:lnTo>
                  <a:pt x="0" y="147961"/>
                </a:lnTo>
                <a:close/>
                <a:moveTo>
                  <a:pt x="185414" y="170724"/>
                </a:moveTo>
                <a:cubicBezTo>
                  <a:pt x="186943" y="167239"/>
                  <a:pt x="187797" y="163397"/>
                  <a:pt x="187797" y="159343"/>
                </a:cubicBezTo>
                <a:lnTo>
                  <a:pt x="187797" y="153652"/>
                </a:lnTo>
                <a:cubicBezTo>
                  <a:pt x="187797" y="134730"/>
                  <a:pt x="180683" y="117444"/>
                  <a:pt x="168982" y="104355"/>
                </a:cubicBezTo>
                <a:cubicBezTo>
                  <a:pt x="173143" y="103110"/>
                  <a:pt x="177553" y="102435"/>
                  <a:pt x="182106" y="102435"/>
                </a:cubicBezTo>
                <a:cubicBezTo>
                  <a:pt x="207252" y="102435"/>
                  <a:pt x="227633" y="122815"/>
                  <a:pt x="227633" y="147961"/>
                </a:cubicBezTo>
                <a:lnTo>
                  <a:pt x="227633" y="159343"/>
                </a:lnTo>
                <a:cubicBezTo>
                  <a:pt x="227633" y="165638"/>
                  <a:pt x="222546" y="170724"/>
                  <a:pt x="216251" y="170724"/>
                </a:cubicBezTo>
                <a:lnTo>
                  <a:pt x="185414" y="170724"/>
                </a:lnTo>
                <a:close/>
                <a:moveTo>
                  <a:pt x="167879" y="56908"/>
                </a:moveTo>
                <a:cubicBezTo>
                  <a:pt x="167879" y="42774"/>
                  <a:pt x="179354" y="31299"/>
                  <a:pt x="193488" y="31299"/>
                </a:cubicBezTo>
                <a:cubicBezTo>
                  <a:pt x="207621" y="31299"/>
                  <a:pt x="219096" y="42774"/>
                  <a:pt x="219096" y="56908"/>
                </a:cubicBezTo>
                <a:cubicBezTo>
                  <a:pt x="219096" y="71042"/>
                  <a:pt x="207621" y="82517"/>
                  <a:pt x="193488" y="82517"/>
                </a:cubicBezTo>
                <a:cubicBezTo>
                  <a:pt x="179354" y="82517"/>
                  <a:pt x="167879" y="71042"/>
                  <a:pt x="167879" y="56908"/>
                </a:cubicBezTo>
                <a:close/>
                <a:moveTo>
                  <a:pt x="56908" y="153652"/>
                </a:moveTo>
                <a:cubicBezTo>
                  <a:pt x="56908" y="122210"/>
                  <a:pt x="82375" y="96744"/>
                  <a:pt x="113816" y="96744"/>
                </a:cubicBezTo>
                <a:cubicBezTo>
                  <a:pt x="145258" y="96744"/>
                  <a:pt x="170724" y="122210"/>
                  <a:pt x="170724" y="153652"/>
                </a:cubicBezTo>
                <a:lnTo>
                  <a:pt x="170724" y="159343"/>
                </a:lnTo>
                <a:cubicBezTo>
                  <a:pt x="170724" y="165638"/>
                  <a:pt x="165638" y="170724"/>
                  <a:pt x="159343" y="170724"/>
                </a:cubicBezTo>
                <a:lnTo>
                  <a:pt x="68290" y="170724"/>
                </a:lnTo>
                <a:cubicBezTo>
                  <a:pt x="61994" y="170724"/>
                  <a:pt x="56908" y="165638"/>
                  <a:pt x="56908" y="159343"/>
                </a:cubicBezTo>
                <a:lnTo>
                  <a:pt x="56908" y="153652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4" name="Text 31"/>
          <p:cNvSpPr/>
          <p:nvPr/>
        </p:nvSpPr>
        <p:spPr>
          <a:xfrm>
            <a:off x="819477" y="4816705"/>
            <a:ext cx="1129058" cy="218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Topluluk Katkısı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519002" y="5108075"/>
            <a:ext cx="3478226" cy="2003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4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Katkı sağlamak isteyen herkesi bekliyoruz.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4237380" y="4666468"/>
            <a:ext cx="3714963" cy="792161"/>
          </a:xfrm>
          <a:custGeom>
            <a:avLst/>
            <a:gdLst/>
            <a:ahLst/>
            <a:cxnLst/>
            <a:rect l="l" t="t" r="r" b="b"/>
            <a:pathLst>
              <a:path w="3714963" h="792161">
                <a:moveTo>
                  <a:pt x="109263" y="0"/>
                </a:moveTo>
                <a:lnTo>
                  <a:pt x="3605701" y="0"/>
                </a:lnTo>
                <a:cubicBezTo>
                  <a:pt x="3666045" y="0"/>
                  <a:pt x="3714963" y="48919"/>
                  <a:pt x="3714963" y="109263"/>
                </a:cubicBezTo>
                <a:lnTo>
                  <a:pt x="3714963" y="682899"/>
                </a:lnTo>
                <a:cubicBezTo>
                  <a:pt x="3714963" y="743243"/>
                  <a:pt x="3666045" y="792161"/>
                  <a:pt x="3605701" y="792161"/>
                </a:cubicBezTo>
                <a:lnTo>
                  <a:pt x="109263" y="792161"/>
                </a:lnTo>
                <a:cubicBezTo>
                  <a:pt x="48919" y="792161"/>
                  <a:pt x="0" y="743243"/>
                  <a:pt x="0" y="682899"/>
                </a:cubicBezTo>
                <a:lnTo>
                  <a:pt x="0" y="109263"/>
                </a:lnTo>
                <a:cubicBezTo>
                  <a:pt x="0" y="48959"/>
                  <a:pt x="48959" y="0"/>
                  <a:pt x="109263" y="0"/>
                </a:cubicBezTo>
                <a:close/>
              </a:path>
            </a:pathLst>
          </a:custGeom>
          <a:solidFill>
            <a:srgbClr val="E5B873">
              <a:alpha val="10196"/>
            </a:srgbClr>
          </a:solidFill>
          <a:ln w="12700">
            <a:solidFill>
              <a:srgbClr val="E5B873">
                <a:alpha val="30196"/>
              </a:srgbClr>
            </a:solidFill>
            <a:prstDash val="solid"/>
          </a:ln>
        </p:spPr>
      </p:sp>
      <p:sp>
        <p:nvSpPr>
          <p:cNvPr id="37" name="Shape 34"/>
          <p:cNvSpPr/>
          <p:nvPr/>
        </p:nvSpPr>
        <p:spPr>
          <a:xfrm>
            <a:off x="4410381" y="4834916"/>
            <a:ext cx="182106" cy="182106"/>
          </a:xfrm>
          <a:custGeom>
            <a:avLst/>
            <a:gdLst/>
            <a:ahLst/>
            <a:cxnLst/>
            <a:rect l="l" t="t" r="r" b="b"/>
            <a:pathLst>
              <a:path w="182106" h="182106">
                <a:moveTo>
                  <a:pt x="91053" y="0"/>
                </a:moveTo>
                <a:cubicBezTo>
                  <a:pt x="92689" y="0"/>
                  <a:pt x="94325" y="356"/>
                  <a:pt x="95819" y="1031"/>
                </a:cubicBezTo>
                <a:lnTo>
                  <a:pt x="162828" y="29450"/>
                </a:lnTo>
                <a:cubicBezTo>
                  <a:pt x="170653" y="32758"/>
                  <a:pt x="176486" y="40476"/>
                  <a:pt x="176451" y="49795"/>
                </a:cubicBezTo>
                <a:cubicBezTo>
                  <a:pt x="176273" y="85078"/>
                  <a:pt x="161761" y="149633"/>
                  <a:pt x="100478" y="178976"/>
                </a:cubicBezTo>
                <a:cubicBezTo>
                  <a:pt x="94539" y="181822"/>
                  <a:pt x="87639" y="181822"/>
                  <a:pt x="81699" y="178976"/>
                </a:cubicBezTo>
                <a:cubicBezTo>
                  <a:pt x="20380" y="149633"/>
                  <a:pt x="5904" y="85078"/>
                  <a:pt x="5726" y="49795"/>
                </a:cubicBezTo>
                <a:cubicBezTo>
                  <a:pt x="5691" y="40476"/>
                  <a:pt x="11524" y="32758"/>
                  <a:pt x="19349" y="29450"/>
                </a:cubicBezTo>
                <a:lnTo>
                  <a:pt x="86323" y="1031"/>
                </a:lnTo>
                <a:cubicBezTo>
                  <a:pt x="87816" y="356"/>
                  <a:pt x="89417" y="0"/>
                  <a:pt x="91053" y="0"/>
                </a:cubicBezTo>
                <a:close/>
                <a:moveTo>
                  <a:pt x="91053" y="23759"/>
                </a:moveTo>
                <a:lnTo>
                  <a:pt x="91053" y="158240"/>
                </a:lnTo>
                <a:cubicBezTo>
                  <a:pt x="140136" y="134481"/>
                  <a:pt x="153332" y="81841"/>
                  <a:pt x="153652" y="50328"/>
                </a:cubicBezTo>
                <a:lnTo>
                  <a:pt x="91053" y="23795"/>
                </a:lnTo>
                <a:lnTo>
                  <a:pt x="91053" y="23795"/>
                </a:ln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38" name="Text 35"/>
          <p:cNvSpPr/>
          <p:nvPr/>
        </p:nvSpPr>
        <p:spPr>
          <a:xfrm>
            <a:off x="4688093" y="4816705"/>
            <a:ext cx="1511480" cy="218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Siber Güvenliğe Katkı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4387618" y="5108075"/>
            <a:ext cx="3478226" cy="2003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4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Ekosistemimizi birlikte güçlendirelim.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8106138" y="4666468"/>
            <a:ext cx="3714963" cy="792161"/>
          </a:xfrm>
          <a:custGeom>
            <a:avLst/>
            <a:gdLst/>
            <a:ahLst/>
            <a:cxnLst/>
            <a:rect l="l" t="t" r="r" b="b"/>
            <a:pathLst>
              <a:path w="3714963" h="792161">
                <a:moveTo>
                  <a:pt x="109263" y="0"/>
                </a:moveTo>
                <a:lnTo>
                  <a:pt x="3605701" y="0"/>
                </a:lnTo>
                <a:cubicBezTo>
                  <a:pt x="3666045" y="0"/>
                  <a:pt x="3714963" y="48919"/>
                  <a:pt x="3714963" y="109263"/>
                </a:cubicBezTo>
                <a:lnTo>
                  <a:pt x="3714963" y="682899"/>
                </a:lnTo>
                <a:cubicBezTo>
                  <a:pt x="3714963" y="743243"/>
                  <a:pt x="3666045" y="792161"/>
                  <a:pt x="3605701" y="792161"/>
                </a:cubicBezTo>
                <a:lnTo>
                  <a:pt x="109263" y="792161"/>
                </a:lnTo>
                <a:cubicBezTo>
                  <a:pt x="48919" y="792161"/>
                  <a:pt x="0" y="743243"/>
                  <a:pt x="0" y="682899"/>
                </a:cubicBezTo>
                <a:lnTo>
                  <a:pt x="0" y="109263"/>
                </a:lnTo>
                <a:cubicBezTo>
                  <a:pt x="0" y="48959"/>
                  <a:pt x="48959" y="0"/>
                  <a:pt x="109263" y="0"/>
                </a:cubicBezTo>
                <a:close/>
              </a:path>
            </a:pathLst>
          </a:custGeom>
          <a:solidFill>
            <a:srgbClr val="3D8F8A">
              <a:alpha val="10196"/>
            </a:srgbClr>
          </a:soli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41" name="Shape 38"/>
          <p:cNvSpPr/>
          <p:nvPr/>
        </p:nvSpPr>
        <p:spPr>
          <a:xfrm>
            <a:off x="8267757" y="4834916"/>
            <a:ext cx="204869" cy="182106"/>
          </a:xfrm>
          <a:custGeom>
            <a:avLst/>
            <a:gdLst/>
            <a:ahLst/>
            <a:cxnLst/>
            <a:rect l="l" t="t" r="r" b="b"/>
            <a:pathLst>
              <a:path w="204869" h="182106">
                <a:moveTo>
                  <a:pt x="95641" y="30304"/>
                </a:moveTo>
                <a:lnTo>
                  <a:pt x="54169" y="76399"/>
                </a:lnTo>
                <a:cubicBezTo>
                  <a:pt x="52533" y="78213"/>
                  <a:pt x="52604" y="81023"/>
                  <a:pt x="54347" y="82766"/>
                </a:cubicBezTo>
                <a:cubicBezTo>
                  <a:pt x="65195" y="93614"/>
                  <a:pt x="82801" y="93614"/>
                  <a:pt x="93649" y="82766"/>
                </a:cubicBezTo>
                <a:lnTo>
                  <a:pt x="104960" y="71455"/>
                </a:lnTo>
                <a:cubicBezTo>
                  <a:pt x="106454" y="69961"/>
                  <a:pt x="108339" y="69143"/>
                  <a:pt x="110260" y="69001"/>
                </a:cubicBezTo>
                <a:cubicBezTo>
                  <a:pt x="112678" y="68788"/>
                  <a:pt x="115168" y="69606"/>
                  <a:pt x="117017" y="71455"/>
                </a:cubicBezTo>
                <a:lnTo>
                  <a:pt x="179830" y="133734"/>
                </a:lnTo>
                <a:lnTo>
                  <a:pt x="204869" y="113816"/>
                </a:lnTo>
                <a:lnTo>
                  <a:pt x="204869" y="11382"/>
                </a:lnTo>
                <a:lnTo>
                  <a:pt x="165034" y="34145"/>
                </a:lnTo>
                <a:lnTo>
                  <a:pt x="156569" y="28490"/>
                </a:lnTo>
                <a:cubicBezTo>
                  <a:pt x="150949" y="24755"/>
                  <a:pt x="144369" y="22763"/>
                  <a:pt x="137611" y="22763"/>
                </a:cubicBezTo>
                <a:lnTo>
                  <a:pt x="112571" y="22763"/>
                </a:lnTo>
                <a:cubicBezTo>
                  <a:pt x="112180" y="22763"/>
                  <a:pt x="111753" y="22763"/>
                  <a:pt x="111362" y="22799"/>
                </a:cubicBezTo>
                <a:cubicBezTo>
                  <a:pt x="105351" y="23119"/>
                  <a:pt x="99696" y="25822"/>
                  <a:pt x="95641" y="30304"/>
                </a:cubicBezTo>
                <a:close/>
                <a:moveTo>
                  <a:pt x="41472" y="64982"/>
                </a:moveTo>
                <a:lnTo>
                  <a:pt x="79458" y="22763"/>
                </a:lnTo>
                <a:lnTo>
                  <a:pt x="65373" y="22763"/>
                </a:lnTo>
                <a:cubicBezTo>
                  <a:pt x="56303" y="22763"/>
                  <a:pt x="47625" y="26356"/>
                  <a:pt x="41223" y="32758"/>
                </a:cubicBezTo>
                <a:lnTo>
                  <a:pt x="39836" y="34145"/>
                </a:lnTo>
                <a:lnTo>
                  <a:pt x="0" y="11382"/>
                </a:lnTo>
                <a:lnTo>
                  <a:pt x="0" y="113816"/>
                </a:lnTo>
                <a:lnTo>
                  <a:pt x="55628" y="160161"/>
                </a:lnTo>
                <a:cubicBezTo>
                  <a:pt x="63808" y="166990"/>
                  <a:pt x="74123" y="170724"/>
                  <a:pt x="84758" y="170724"/>
                </a:cubicBezTo>
                <a:lnTo>
                  <a:pt x="90342" y="170724"/>
                </a:lnTo>
                <a:lnTo>
                  <a:pt x="87852" y="168235"/>
                </a:lnTo>
                <a:cubicBezTo>
                  <a:pt x="84509" y="164891"/>
                  <a:pt x="84509" y="159485"/>
                  <a:pt x="87852" y="156177"/>
                </a:cubicBezTo>
                <a:cubicBezTo>
                  <a:pt x="91195" y="152869"/>
                  <a:pt x="96602" y="152834"/>
                  <a:pt x="99909" y="156177"/>
                </a:cubicBezTo>
                <a:lnTo>
                  <a:pt x="114492" y="170760"/>
                </a:lnTo>
                <a:lnTo>
                  <a:pt x="117693" y="170760"/>
                </a:lnTo>
                <a:cubicBezTo>
                  <a:pt x="124487" y="170760"/>
                  <a:pt x="131138" y="169231"/>
                  <a:pt x="137184" y="166385"/>
                </a:cubicBezTo>
                <a:lnTo>
                  <a:pt x="127688" y="156853"/>
                </a:lnTo>
                <a:cubicBezTo>
                  <a:pt x="124344" y="153510"/>
                  <a:pt x="124344" y="148103"/>
                  <a:pt x="127688" y="144796"/>
                </a:cubicBezTo>
                <a:cubicBezTo>
                  <a:pt x="131031" y="141488"/>
                  <a:pt x="136437" y="141452"/>
                  <a:pt x="139745" y="144796"/>
                </a:cubicBezTo>
                <a:lnTo>
                  <a:pt x="151127" y="156177"/>
                </a:lnTo>
                <a:lnTo>
                  <a:pt x="157351" y="149953"/>
                </a:lnTo>
                <a:cubicBezTo>
                  <a:pt x="160517" y="146787"/>
                  <a:pt x="161441" y="142199"/>
                  <a:pt x="160054" y="138180"/>
                </a:cubicBezTo>
                <a:lnTo>
                  <a:pt x="111006" y="89524"/>
                </a:lnTo>
                <a:lnTo>
                  <a:pt x="105707" y="94823"/>
                </a:lnTo>
                <a:cubicBezTo>
                  <a:pt x="88172" y="112358"/>
                  <a:pt x="59789" y="112358"/>
                  <a:pt x="42254" y="94823"/>
                </a:cubicBezTo>
                <a:cubicBezTo>
                  <a:pt x="34074" y="86643"/>
                  <a:pt x="33754" y="73518"/>
                  <a:pt x="41472" y="64946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42" name="Text 39"/>
          <p:cNvSpPr/>
          <p:nvPr/>
        </p:nvSpPr>
        <p:spPr>
          <a:xfrm>
            <a:off x="8556850" y="4816705"/>
            <a:ext cx="773951" cy="218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İş Birlikleri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8256375" y="5108075"/>
            <a:ext cx="3478226" cy="2003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4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Kurumsal iş birlikleri ve sponsorluklar için iletişime geçin.</a:t>
            </a:r>
            <a:endParaRPr lang="en-US" sz="1600" dirty="0"/>
          </a:p>
        </p:txBody>
      </p:sp>
      <p:sp>
        <p:nvSpPr>
          <p:cNvPr id="44" name="Shape 41"/>
          <p:cNvSpPr/>
          <p:nvPr/>
        </p:nvSpPr>
        <p:spPr>
          <a:xfrm>
            <a:off x="368765" y="5613419"/>
            <a:ext cx="11454471" cy="1001583"/>
          </a:xfrm>
          <a:custGeom>
            <a:avLst/>
            <a:gdLst/>
            <a:ahLst/>
            <a:cxnLst/>
            <a:rect l="l" t="t" r="r" b="b"/>
            <a:pathLst>
              <a:path w="11454471" h="1001583">
                <a:moveTo>
                  <a:pt x="109263" y="0"/>
                </a:moveTo>
                <a:lnTo>
                  <a:pt x="11345208" y="0"/>
                </a:lnTo>
                <a:cubicBezTo>
                  <a:pt x="11405552" y="0"/>
                  <a:pt x="11454471" y="48919"/>
                  <a:pt x="11454471" y="109263"/>
                </a:cubicBezTo>
                <a:lnTo>
                  <a:pt x="11454471" y="892321"/>
                </a:lnTo>
                <a:cubicBezTo>
                  <a:pt x="11454470" y="952665"/>
                  <a:pt x="11405552" y="1001583"/>
                  <a:pt x="11345208" y="1001583"/>
                </a:cubicBezTo>
                <a:lnTo>
                  <a:pt x="109263" y="1001583"/>
                </a:lnTo>
                <a:cubicBezTo>
                  <a:pt x="48959" y="1001583"/>
                  <a:pt x="0" y="952624"/>
                  <a:pt x="0" y="892321"/>
                </a:cubicBezTo>
                <a:lnTo>
                  <a:pt x="0" y="109263"/>
                </a:lnTo>
                <a:cubicBezTo>
                  <a:pt x="0" y="48959"/>
                  <a:pt x="48959" y="0"/>
                  <a:pt x="109263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20000"/>
                </a:srgbClr>
              </a:gs>
              <a:gs pos="100000">
                <a:srgbClr val="E5B873">
                  <a:alpha val="15000"/>
                </a:srgbClr>
              </a:gs>
            </a:gsLst>
            <a:lin ang="0" scaled="1"/>
          </a:gradFill>
          <a:ln w="12700">
            <a:solidFill>
              <a:srgbClr val="3D8F8A">
                <a:alpha val="40000"/>
              </a:srgbClr>
            </a:solidFill>
            <a:prstDash val="solid"/>
          </a:ln>
        </p:spPr>
      </p:sp>
      <p:sp>
        <p:nvSpPr>
          <p:cNvPr id="45" name="Text 42"/>
          <p:cNvSpPr/>
          <p:nvPr/>
        </p:nvSpPr>
        <p:spPr>
          <a:xfrm>
            <a:off x="555423" y="5800078"/>
            <a:ext cx="5526919" cy="2913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1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Hazır mısınız?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555423" y="6164290"/>
            <a:ext cx="5499603" cy="2640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91" dirty="0">
                <a:solidFill>
                  <a:srgbClr val="E8E8E8">
                    <a:alpha val="8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CTF &amp; Conference Tracker ile </a:t>
            </a:r>
            <a:pPr>
              <a:lnSpc>
                <a:spcPct val="140000"/>
              </a:lnSpc>
            </a:pPr>
            <a:r>
              <a:rPr lang="en-US" sz="1291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siber güvenlik etkinliklerini asla kaçırmayın</a:t>
            </a:r>
            <a:pPr>
              <a:lnSpc>
                <a:spcPct val="140000"/>
              </a:lnSpc>
            </a:pPr>
            <a:r>
              <a:rPr lang="en-US" sz="1291" dirty="0">
                <a:solidFill>
                  <a:srgbClr val="E8E8E8">
                    <a:alpha val="8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.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9713366" y="5895683"/>
            <a:ext cx="1192795" cy="1821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04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 Durumu</a:t>
            </a:r>
            <a:endParaRPr lang="en-US" sz="1600" dirty="0"/>
          </a:p>
        </p:txBody>
      </p:sp>
      <p:sp>
        <p:nvSpPr>
          <p:cNvPr id="48" name="Text 45"/>
          <p:cNvSpPr/>
          <p:nvPr/>
        </p:nvSpPr>
        <p:spPr>
          <a:xfrm>
            <a:off x="9686050" y="6077789"/>
            <a:ext cx="1220111" cy="254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434" b="1" dirty="0">
                <a:solidFill>
                  <a:srgbClr val="E5B873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Phase 3: Live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11232813" y="6004947"/>
            <a:ext cx="218527" cy="218527"/>
          </a:xfrm>
          <a:custGeom>
            <a:avLst/>
            <a:gdLst/>
            <a:ahLst/>
            <a:cxnLst/>
            <a:rect l="l" t="t" r="r" b="b"/>
            <a:pathLst>
              <a:path w="218527" h="218527">
                <a:moveTo>
                  <a:pt x="54632" y="136580"/>
                </a:moveTo>
                <a:lnTo>
                  <a:pt x="10457" y="136580"/>
                </a:lnTo>
                <a:cubicBezTo>
                  <a:pt x="-171" y="136580"/>
                  <a:pt x="-6701" y="125013"/>
                  <a:pt x="-1238" y="115879"/>
                </a:cubicBezTo>
                <a:lnTo>
                  <a:pt x="21341" y="78234"/>
                </a:lnTo>
                <a:cubicBezTo>
                  <a:pt x="25054" y="72046"/>
                  <a:pt x="31712" y="68290"/>
                  <a:pt x="38925" y="68290"/>
                </a:cubicBezTo>
                <a:lnTo>
                  <a:pt x="79472" y="68290"/>
                </a:lnTo>
                <a:cubicBezTo>
                  <a:pt x="111953" y="13274"/>
                  <a:pt x="160396" y="10500"/>
                  <a:pt x="192791" y="15237"/>
                </a:cubicBezTo>
                <a:cubicBezTo>
                  <a:pt x="198254" y="16048"/>
                  <a:pt x="202522" y="20316"/>
                  <a:pt x="203290" y="25737"/>
                </a:cubicBezTo>
                <a:cubicBezTo>
                  <a:pt x="208028" y="58132"/>
                  <a:pt x="205253" y="106575"/>
                  <a:pt x="150237" y="139055"/>
                </a:cubicBezTo>
                <a:lnTo>
                  <a:pt x="150237" y="179602"/>
                </a:lnTo>
                <a:cubicBezTo>
                  <a:pt x="150237" y="186815"/>
                  <a:pt x="146482" y="193473"/>
                  <a:pt x="140293" y="197187"/>
                </a:cubicBezTo>
                <a:lnTo>
                  <a:pt x="102648" y="219765"/>
                </a:lnTo>
                <a:cubicBezTo>
                  <a:pt x="93557" y="225228"/>
                  <a:pt x="81948" y="218655"/>
                  <a:pt x="81948" y="208070"/>
                </a:cubicBezTo>
                <a:lnTo>
                  <a:pt x="81948" y="163895"/>
                </a:lnTo>
                <a:cubicBezTo>
                  <a:pt x="81948" y="148829"/>
                  <a:pt x="69698" y="136580"/>
                  <a:pt x="54632" y="136580"/>
                </a:cubicBezTo>
                <a:lnTo>
                  <a:pt x="54589" y="136580"/>
                </a:lnTo>
                <a:close/>
                <a:moveTo>
                  <a:pt x="170724" y="68290"/>
                </a:moveTo>
                <a:cubicBezTo>
                  <a:pt x="170724" y="56983"/>
                  <a:pt x="161545" y="47803"/>
                  <a:pt x="150237" y="47803"/>
                </a:cubicBezTo>
                <a:cubicBezTo>
                  <a:pt x="138930" y="47803"/>
                  <a:pt x="129751" y="56983"/>
                  <a:pt x="129751" y="68290"/>
                </a:cubicBezTo>
                <a:cubicBezTo>
                  <a:pt x="129751" y="79597"/>
                  <a:pt x="138930" y="88777"/>
                  <a:pt x="150237" y="88777"/>
                </a:cubicBezTo>
                <a:cubicBezTo>
                  <a:pt x="161545" y="88777"/>
                  <a:pt x="170724" y="79597"/>
                  <a:pt x="170724" y="68290"/>
                </a:cubicBezTo>
                <a:close/>
              </a:path>
            </a:pathLst>
          </a:custGeom>
          <a:solidFill>
            <a:srgbClr val="3D8F8A"/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953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8677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TANIMI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87820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Siber Güvenlik Etkinliklerini Takip Etmek Neden Zor?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38263"/>
            <a:ext cx="6581775" cy="1228725"/>
          </a:xfrm>
          <a:custGeom>
            <a:avLst/>
            <a:gdLst/>
            <a:ahLst/>
            <a:cxnLst/>
            <a:rect l="l" t="t" r="r" b="b"/>
            <a:pathLst>
              <a:path w="6581775" h="1228725">
                <a:moveTo>
                  <a:pt x="114296" y="0"/>
                </a:moveTo>
                <a:lnTo>
                  <a:pt x="6467479" y="0"/>
                </a:lnTo>
                <a:cubicBezTo>
                  <a:pt x="6530603" y="0"/>
                  <a:pt x="6581775" y="51172"/>
                  <a:pt x="6581775" y="114296"/>
                </a:cubicBezTo>
                <a:lnTo>
                  <a:pt x="6581775" y="1114429"/>
                </a:lnTo>
                <a:cubicBezTo>
                  <a:pt x="6581775" y="1177553"/>
                  <a:pt x="6530603" y="1228725"/>
                  <a:pt x="6467479" y="1228725"/>
                </a:cubicBezTo>
                <a:lnTo>
                  <a:pt x="114296" y="1228725"/>
                </a:lnTo>
                <a:cubicBezTo>
                  <a:pt x="51172" y="1228725"/>
                  <a:pt x="0" y="1177553"/>
                  <a:pt x="0" y="11144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5335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5B873">
              <a:alpha val="14902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33425" y="16859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4869" y="89163"/>
                </a:moveTo>
                <a:lnTo>
                  <a:pt x="38666" y="102959"/>
                </a:lnTo>
                <a:cubicBezTo>
                  <a:pt x="41344" y="105638"/>
                  <a:pt x="44961" y="107156"/>
                  <a:pt x="48756" y="107156"/>
                </a:cubicBezTo>
                <a:lnTo>
                  <a:pt x="58356" y="107156"/>
                </a:lnTo>
                <a:cubicBezTo>
                  <a:pt x="62151" y="107156"/>
                  <a:pt x="65767" y="108674"/>
                  <a:pt x="68446" y="111353"/>
                </a:cubicBezTo>
                <a:lnTo>
                  <a:pt x="81528" y="124435"/>
                </a:lnTo>
                <a:cubicBezTo>
                  <a:pt x="84207" y="127114"/>
                  <a:pt x="85725" y="130731"/>
                  <a:pt x="85725" y="134526"/>
                </a:cubicBezTo>
                <a:lnTo>
                  <a:pt x="85725" y="151269"/>
                </a:lnTo>
                <a:cubicBezTo>
                  <a:pt x="85725" y="155064"/>
                  <a:pt x="87243" y="158681"/>
                  <a:pt x="89922" y="161359"/>
                </a:cubicBezTo>
                <a:lnTo>
                  <a:pt x="95860" y="167298"/>
                </a:lnTo>
                <a:cubicBezTo>
                  <a:pt x="98539" y="169977"/>
                  <a:pt x="100057" y="173593"/>
                  <a:pt x="100057" y="177388"/>
                </a:cubicBezTo>
                <a:lnTo>
                  <a:pt x="100057" y="185738"/>
                </a:lnTo>
                <a:cubicBezTo>
                  <a:pt x="100057" y="193640"/>
                  <a:pt x="106442" y="200025"/>
                  <a:pt x="114345" y="200025"/>
                </a:cubicBezTo>
                <a:cubicBezTo>
                  <a:pt x="122247" y="200025"/>
                  <a:pt x="128632" y="193640"/>
                  <a:pt x="128632" y="185738"/>
                </a:cubicBezTo>
                <a:lnTo>
                  <a:pt x="128632" y="184532"/>
                </a:lnTo>
                <a:cubicBezTo>
                  <a:pt x="128632" y="180737"/>
                  <a:pt x="130150" y="177120"/>
                  <a:pt x="132829" y="174441"/>
                </a:cubicBezTo>
                <a:lnTo>
                  <a:pt x="153055" y="154216"/>
                </a:lnTo>
                <a:cubicBezTo>
                  <a:pt x="155734" y="151537"/>
                  <a:pt x="157252" y="147920"/>
                  <a:pt x="157252" y="144125"/>
                </a:cubicBezTo>
                <a:lnTo>
                  <a:pt x="157252" y="128632"/>
                </a:lnTo>
                <a:cubicBezTo>
                  <a:pt x="157252" y="120729"/>
                  <a:pt x="150867" y="114345"/>
                  <a:pt x="142964" y="114345"/>
                </a:cubicBezTo>
                <a:lnTo>
                  <a:pt x="106040" y="114345"/>
                </a:lnTo>
                <a:cubicBezTo>
                  <a:pt x="102245" y="114345"/>
                  <a:pt x="98628" y="112827"/>
                  <a:pt x="95949" y="110148"/>
                </a:cubicBezTo>
                <a:lnTo>
                  <a:pt x="88806" y="103004"/>
                </a:lnTo>
                <a:cubicBezTo>
                  <a:pt x="86931" y="101129"/>
                  <a:pt x="85859" y="98539"/>
                  <a:pt x="85859" y="95860"/>
                </a:cubicBezTo>
                <a:cubicBezTo>
                  <a:pt x="85859" y="90279"/>
                  <a:pt x="90368" y="85770"/>
                  <a:pt x="95949" y="85770"/>
                </a:cubicBezTo>
                <a:lnTo>
                  <a:pt x="111443" y="85770"/>
                </a:lnTo>
                <a:cubicBezTo>
                  <a:pt x="117024" y="85770"/>
                  <a:pt x="121533" y="81260"/>
                  <a:pt x="121533" y="75679"/>
                </a:cubicBezTo>
                <a:cubicBezTo>
                  <a:pt x="121533" y="73000"/>
                  <a:pt x="120461" y="70411"/>
                  <a:pt x="118586" y="68535"/>
                </a:cubicBezTo>
                <a:lnTo>
                  <a:pt x="109791" y="59740"/>
                </a:lnTo>
                <a:cubicBezTo>
                  <a:pt x="108049" y="58043"/>
                  <a:pt x="107156" y="55855"/>
                  <a:pt x="107156" y="53578"/>
                </a:cubicBezTo>
                <a:cubicBezTo>
                  <a:pt x="107156" y="51301"/>
                  <a:pt x="108049" y="49113"/>
                  <a:pt x="109701" y="47461"/>
                </a:cubicBezTo>
                <a:lnTo>
                  <a:pt x="117425" y="39737"/>
                </a:lnTo>
                <a:cubicBezTo>
                  <a:pt x="120015" y="37148"/>
                  <a:pt x="121488" y="33620"/>
                  <a:pt x="121488" y="29959"/>
                </a:cubicBezTo>
                <a:cubicBezTo>
                  <a:pt x="121488" y="26744"/>
                  <a:pt x="120417" y="23842"/>
                  <a:pt x="118631" y="21521"/>
                </a:cubicBezTo>
                <a:cubicBezTo>
                  <a:pt x="117202" y="21476"/>
                  <a:pt x="115773" y="21431"/>
                  <a:pt x="114345" y="21431"/>
                </a:cubicBezTo>
                <a:cubicBezTo>
                  <a:pt x="71750" y="21431"/>
                  <a:pt x="35897" y="50096"/>
                  <a:pt x="24914" y="89163"/>
                </a:cubicBezTo>
                <a:close/>
                <a:moveTo>
                  <a:pt x="207169" y="114300"/>
                </a:moveTo>
                <a:cubicBezTo>
                  <a:pt x="207169" y="98852"/>
                  <a:pt x="203418" y="84296"/>
                  <a:pt x="196721" y="71527"/>
                </a:cubicBezTo>
                <a:cubicBezTo>
                  <a:pt x="193864" y="71929"/>
                  <a:pt x="191051" y="73268"/>
                  <a:pt x="188729" y="75590"/>
                </a:cubicBezTo>
                <a:lnTo>
                  <a:pt x="182746" y="81573"/>
                </a:lnTo>
                <a:cubicBezTo>
                  <a:pt x="180067" y="84252"/>
                  <a:pt x="178549" y="87868"/>
                  <a:pt x="178549" y="91663"/>
                </a:cubicBezTo>
                <a:lnTo>
                  <a:pt x="178549" y="107156"/>
                </a:lnTo>
                <a:cubicBezTo>
                  <a:pt x="178549" y="115059"/>
                  <a:pt x="184934" y="121444"/>
                  <a:pt x="192837" y="121444"/>
                </a:cubicBezTo>
                <a:lnTo>
                  <a:pt x="203597" y="121444"/>
                </a:lnTo>
                <a:cubicBezTo>
                  <a:pt x="204713" y="121444"/>
                  <a:pt x="205829" y="121310"/>
                  <a:pt x="206856" y="121087"/>
                </a:cubicBezTo>
                <a:cubicBezTo>
                  <a:pt x="207035" y="118854"/>
                  <a:pt x="207079" y="116577"/>
                  <a:pt x="207079" y="114300"/>
                </a:cubicBez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8" name="Text 6"/>
          <p:cNvSpPr/>
          <p:nvPr/>
        </p:nvSpPr>
        <p:spPr>
          <a:xfrm>
            <a:off x="1266825" y="1533525"/>
            <a:ext cx="5600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Dağınık Kaynaklar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66825" y="1876425"/>
            <a:ext cx="5581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CTF yarışmaları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CTFtime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, konferanslar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çeşitli web siteleri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ve forumlarda duyuruluyor. Her kaynağı ayrı ayrı takip etmek zorunda kalıyorsunuz.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5763" y="2728913"/>
            <a:ext cx="6581775" cy="1228725"/>
          </a:xfrm>
          <a:custGeom>
            <a:avLst/>
            <a:gdLst/>
            <a:ahLst/>
            <a:cxnLst/>
            <a:rect l="l" t="t" r="r" b="b"/>
            <a:pathLst>
              <a:path w="6581775" h="1228725">
                <a:moveTo>
                  <a:pt x="114296" y="0"/>
                </a:moveTo>
                <a:lnTo>
                  <a:pt x="6467479" y="0"/>
                </a:lnTo>
                <a:cubicBezTo>
                  <a:pt x="6530603" y="0"/>
                  <a:pt x="6581775" y="51172"/>
                  <a:pt x="6581775" y="114296"/>
                </a:cubicBezTo>
                <a:lnTo>
                  <a:pt x="6581775" y="1114429"/>
                </a:lnTo>
                <a:cubicBezTo>
                  <a:pt x="6581775" y="1177553"/>
                  <a:pt x="6530603" y="1228725"/>
                  <a:pt x="6467479" y="1228725"/>
                </a:cubicBezTo>
                <a:lnTo>
                  <a:pt x="114296" y="1228725"/>
                </a:lnTo>
                <a:cubicBezTo>
                  <a:pt x="51172" y="1228725"/>
                  <a:pt x="0" y="1177553"/>
                  <a:pt x="0" y="11144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81025" y="29241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5B873">
              <a:alpha val="14902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733425" y="30765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3" name="Text 11"/>
          <p:cNvSpPr/>
          <p:nvPr/>
        </p:nvSpPr>
        <p:spPr>
          <a:xfrm>
            <a:off x="1266825" y="2924175"/>
            <a:ext cx="5600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Zaman Alıcı Manuel Takip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66825" y="3267075"/>
            <a:ext cx="5581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Yeni etkinlikleri keşfetmek için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onlarca web sitesini düzenli kontrol etmek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gerekiyor. Bu süreç hem verimsiz hem de hataya açık.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763" y="4119562"/>
            <a:ext cx="6581775" cy="1228725"/>
          </a:xfrm>
          <a:custGeom>
            <a:avLst/>
            <a:gdLst/>
            <a:ahLst/>
            <a:cxnLst/>
            <a:rect l="l" t="t" r="r" b="b"/>
            <a:pathLst>
              <a:path w="6581775" h="1228725">
                <a:moveTo>
                  <a:pt x="114296" y="0"/>
                </a:moveTo>
                <a:lnTo>
                  <a:pt x="6467479" y="0"/>
                </a:lnTo>
                <a:cubicBezTo>
                  <a:pt x="6530603" y="0"/>
                  <a:pt x="6581775" y="51172"/>
                  <a:pt x="6581775" y="114296"/>
                </a:cubicBezTo>
                <a:lnTo>
                  <a:pt x="6581775" y="1114429"/>
                </a:lnTo>
                <a:cubicBezTo>
                  <a:pt x="6581775" y="1177553"/>
                  <a:pt x="6530603" y="1228725"/>
                  <a:pt x="6467479" y="1228725"/>
                </a:cubicBezTo>
                <a:lnTo>
                  <a:pt x="114296" y="1228725"/>
                </a:lnTo>
                <a:cubicBezTo>
                  <a:pt x="51172" y="1228725"/>
                  <a:pt x="0" y="1177553"/>
                  <a:pt x="0" y="11144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81025" y="43148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5B873">
              <a:alpha val="14902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733425" y="44672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8" name="Text 16"/>
          <p:cNvSpPr/>
          <p:nvPr/>
        </p:nvSpPr>
        <p:spPr>
          <a:xfrm>
            <a:off x="1266825" y="4314825"/>
            <a:ext cx="5600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Güncel Bilgi Eksikliği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266825" y="4657725"/>
            <a:ext cx="55816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Etkinlik detayları (tarih değişikliği, iptal, yeni katılımcılar) anlık olarak takip edilemiyor.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Kritik fırsatlar kaçırılabiliyor.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164288" y="1338263"/>
            <a:ext cx="4638675" cy="5133975"/>
          </a:xfrm>
          <a:custGeom>
            <a:avLst/>
            <a:gdLst/>
            <a:ahLst/>
            <a:cxnLst/>
            <a:rect l="l" t="t" r="r" b="b"/>
            <a:pathLst>
              <a:path w="4638675" h="5133975">
                <a:moveTo>
                  <a:pt x="114297" y="0"/>
                </a:moveTo>
                <a:lnTo>
                  <a:pt x="4524378" y="0"/>
                </a:lnTo>
                <a:cubicBezTo>
                  <a:pt x="4587503" y="0"/>
                  <a:pt x="4638675" y="51172"/>
                  <a:pt x="4638675" y="114297"/>
                </a:cubicBezTo>
                <a:lnTo>
                  <a:pt x="4638675" y="5019678"/>
                </a:lnTo>
                <a:cubicBezTo>
                  <a:pt x="4638675" y="5082803"/>
                  <a:pt x="4587503" y="5133975"/>
                  <a:pt x="4524378" y="5133975"/>
                </a:cubicBezTo>
                <a:lnTo>
                  <a:pt x="114297" y="5133975"/>
                </a:lnTo>
                <a:cubicBezTo>
                  <a:pt x="51172" y="5133975"/>
                  <a:pt x="0" y="5082803"/>
                  <a:pt x="0" y="5019678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6B7A89">
              <a:alpha val="10196"/>
            </a:srgbClr>
          </a:solidFill>
          <a:ln w="12700">
            <a:solidFill>
              <a:srgbClr val="6B7A89">
                <a:alpha val="25098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383363" y="15811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22" name="Text 20"/>
          <p:cNvSpPr/>
          <p:nvPr/>
        </p:nvSpPr>
        <p:spPr>
          <a:xfrm>
            <a:off x="7578626" y="1533525"/>
            <a:ext cx="412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Etki Analizi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359551" y="1952625"/>
            <a:ext cx="4248150" cy="800100"/>
          </a:xfrm>
          <a:custGeom>
            <a:avLst/>
            <a:gdLst/>
            <a:ahLst/>
            <a:cxnLst/>
            <a:rect l="l" t="t" r="r" b="b"/>
            <a:pathLst>
              <a:path w="4248150" h="800100">
                <a:moveTo>
                  <a:pt x="76202" y="0"/>
                </a:moveTo>
                <a:lnTo>
                  <a:pt x="4171948" y="0"/>
                </a:lnTo>
                <a:cubicBezTo>
                  <a:pt x="4214033" y="0"/>
                  <a:pt x="4248150" y="34117"/>
                  <a:pt x="4248150" y="76202"/>
                </a:cubicBezTo>
                <a:lnTo>
                  <a:pt x="4248150" y="723898"/>
                </a:lnTo>
                <a:cubicBezTo>
                  <a:pt x="4248150" y="765983"/>
                  <a:pt x="4214033" y="800100"/>
                  <a:pt x="417194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7473851" y="2066925"/>
            <a:ext cx="41624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5B873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15+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473851" y="2447925"/>
            <a:ext cx="4086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Ortalama takip edilen kaynak sayısı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359551" y="2867025"/>
            <a:ext cx="4248150" cy="800100"/>
          </a:xfrm>
          <a:custGeom>
            <a:avLst/>
            <a:gdLst/>
            <a:ahLst/>
            <a:cxnLst/>
            <a:rect l="l" t="t" r="r" b="b"/>
            <a:pathLst>
              <a:path w="4248150" h="800100">
                <a:moveTo>
                  <a:pt x="76202" y="0"/>
                </a:moveTo>
                <a:lnTo>
                  <a:pt x="4171948" y="0"/>
                </a:lnTo>
                <a:cubicBezTo>
                  <a:pt x="4214033" y="0"/>
                  <a:pt x="4248150" y="34117"/>
                  <a:pt x="4248150" y="76202"/>
                </a:cubicBezTo>
                <a:lnTo>
                  <a:pt x="4248150" y="723898"/>
                </a:lnTo>
                <a:cubicBezTo>
                  <a:pt x="4248150" y="765983"/>
                  <a:pt x="4214033" y="800100"/>
                  <a:pt x="417194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7473851" y="2981325"/>
            <a:ext cx="41624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5B873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2-3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473851" y="3362325"/>
            <a:ext cx="4086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Haftalık kontrol için harcanan saat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359551" y="3781425"/>
            <a:ext cx="4248150" cy="800100"/>
          </a:xfrm>
          <a:custGeom>
            <a:avLst/>
            <a:gdLst/>
            <a:ahLst/>
            <a:cxnLst/>
            <a:rect l="l" t="t" r="r" b="b"/>
            <a:pathLst>
              <a:path w="4248150" h="800100">
                <a:moveTo>
                  <a:pt x="76202" y="0"/>
                </a:moveTo>
                <a:lnTo>
                  <a:pt x="4171948" y="0"/>
                </a:lnTo>
                <a:cubicBezTo>
                  <a:pt x="4214033" y="0"/>
                  <a:pt x="4248150" y="34117"/>
                  <a:pt x="4248150" y="76202"/>
                </a:cubicBezTo>
                <a:lnTo>
                  <a:pt x="4248150" y="723898"/>
                </a:lnTo>
                <a:cubicBezTo>
                  <a:pt x="4248150" y="765983"/>
                  <a:pt x="4214033" y="800100"/>
                  <a:pt x="4171948" y="800100"/>
                </a:cubicBezTo>
                <a:lnTo>
                  <a:pt x="76202" y="800100"/>
                </a:lnTo>
                <a:cubicBezTo>
                  <a:pt x="34117" y="800100"/>
                  <a:pt x="0" y="765983"/>
                  <a:pt x="0" y="7238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7473851" y="3895725"/>
            <a:ext cx="41624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E5B873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%40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473851" y="4276725"/>
            <a:ext cx="4086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Kaçırılan veya geç fark edilen etkinlikler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359551" y="5376863"/>
            <a:ext cx="4248150" cy="9525"/>
          </a:xfrm>
          <a:custGeom>
            <a:avLst/>
            <a:gdLst/>
            <a:ahLst/>
            <a:cxnLst/>
            <a:rect l="l" t="t" r="r" b="b"/>
            <a:pathLst>
              <a:path w="4248150" h="9525">
                <a:moveTo>
                  <a:pt x="0" y="0"/>
                </a:moveTo>
                <a:lnTo>
                  <a:pt x="4248150" y="0"/>
                </a:lnTo>
                <a:lnTo>
                  <a:pt x="424815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6B7A89">
              <a:alpha val="20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7359551" y="5534025"/>
            <a:ext cx="43243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"Her yıl yüzlerce CTF ve konferans düzenleniyor, ancak hangisinin ne zaman olduğunu takip etmek neredeyse imkansız hale geliyor."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953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4762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ÇÖZÜM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48672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Merkezi İstihbarat Platformu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38263"/>
            <a:ext cx="11420475" cy="1400175"/>
          </a:xfrm>
          <a:custGeom>
            <a:avLst/>
            <a:gdLst/>
            <a:ahLst/>
            <a:cxnLst/>
            <a:rect l="l" t="t" r="r" b="b"/>
            <a:pathLst>
              <a:path w="11420475" h="1400175">
                <a:moveTo>
                  <a:pt x="114296" y="0"/>
                </a:moveTo>
                <a:lnTo>
                  <a:pt x="11306179" y="0"/>
                </a:lnTo>
                <a:cubicBezTo>
                  <a:pt x="11369261" y="0"/>
                  <a:pt x="11420475" y="51214"/>
                  <a:pt x="11420475" y="114296"/>
                </a:cubicBezTo>
                <a:lnTo>
                  <a:pt x="11420475" y="1285879"/>
                </a:lnTo>
                <a:cubicBezTo>
                  <a:pt x="11420475" y="1348961"/>
                  <a:pt x="11369261" y="1400175"/>
                  <a:pt x="11306179" y="1400175"/>
                </a:cubicBezTo>
                <a:lnTo>
                  <a:pt x="114296" y="1400175"/>
                </a:lnTo>
                <a:cubicBezTo>
                  <a:pt x="51214" y="1400175"/>
                  <a:pt x="0" y="1348961"/>
                  <a:pt x="0" y="128587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5000"/>
                </a:srgbClr>
              </a:gs>
              <a:gs pos="100000">
                <a:srgbClr val="E5B873">
                  <a:alpha val="10000"/>
                </a:srgbClr>
              </a:gs>
            </a:gsLst>
            <a:lin ang="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19125" y="15716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83431" y="17335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66973" y="31254"/>
                </a:moveTo>
                <a:cubicBezTo>
                  <a:pt x="66973" y="14008"/>
                  <a:pt x="80981" y="0"/>
                  <a:pt x="98227" y="0"/>
                </a:cubicBezTo>
                <a:lnTo>
                  <a:pt x="111621" y="0"/>
                </a:lnTo>
                <a:cubicBezTo>
                  <a:pt x="121500" y="0"/>
                  <a:pt x="129480" y="7981"/>
                  <a:pt x="129480" y="17859"/>
                </a:cubicBezTo>
                <a:lnTo>
                  <a:pt x="129480" y="267891"/>
                </a:lnTo>
                <a:cubicBezTo>
                  <a:pt x="129480" y="277769"/>
                  <a:pt x="121500" y="285750"/>
                  <a:pt x="111621" y="285750"/>
                </a:cubicBezTo>
                <a:lnTo>
                  <a:pt x="93762" y="285750"/>
                </a:lnTo>
                <a:cubicBezTo>
                  <a:pt x="77130" y="285750"/>
                  <a:pt x="63122" y="274365"/>
                  <a:pt x="59159" y="258961"/>
                </a:cubicBezTo>
                <a:cubicBezTo>
                  <a:pt x="58769" y="258961"/>
                  <a:pt x="58434" y="258961"/>
                  <a:pt x="58043" y="258961"/>
                </a:cubicBezTo>
                <a:cubicBezTo>
                  <a:pt x="33375" y="258961"/>
                  <a:pt x="13395" y="238981"/>
                  <a:pt x="13395" y="214313"/>
                </a:cubicBezTo>
                <a:cubicBezTo>
                  <a:pt x="13395" y="204267"/>
                  <a:pt x="16743" y="195002"/>
                  <a:pt x="22324" y="187523"/>
                </a:cubicBezTo>
                <a:cubicBezTo>
                  <a:pt x="11497" y="179375"/>
                  <a:pt x="4465" y="166427"/>
                  <a:pt x="4465" y="151805"/>
                </a:cubicBezTo>
                <a:cubicBezTo>
                  <a:pt x="4465" y="134559"/>
                  <a:pt x="14288" y="119546"/>
                  <a:pt x="28575" y="112123"/>
                </a:cubicBezTo>
                <a:cubicBezTo>
                  <a:pt x="24612" y="105426"/>
                  <a:pt x="22324" y="97613"/>
                  <a:pt x="22324" y="89297"/>
                </a:cubicBezTo>
                <a:cubicBezTo>
                  <a:pt x="22324" y="64629"/>
                  <a:pt x="42304" y="44648"/>
                  <a:pt x="66973" y="44648"/>
                </a:cubicBezTo>
                <a:lnTo>
                  <a:pt x="66973" y="31254"/>
                </a:lnTo>
                <a:close/>
                <a:moveTo>
                  <a:pt x="218777" y="31254"/>
                </a:moveTo>
                <a:lnTo>
                  <a:pt x="218777" y="44648"/>
                </a:lnTo>
                <a:cubicBezTo>
                  <a:pt x="243446" y="44648"/>
                  <a:pt x="263426" y="64629"/>
                  <a:pt x="263426" y="89297"/>
                </a:cubicBezTo>
                <a:cubicBezTo>
                  <a:pt x="263426" y="97668"/>
                  <a:pt x="261138" y="105482"/>
                  <a:pt x="257175" y="112123"/>
                </a:cubicBezTo>
                <a:cubicBezTo>
                  <a:pt x="271518" y="119546"/>
                  <a:pt x="281285" y="134503"/>
                  <a:pt x="281285" y="151805"/>
                </a:cubicBezTo>
                <a:cubicBezTo>
                  <a:pt x="281285" y="166427"/>
                  <a:pt x="274253" y="179375"/>
                  <a:pt x="263426" y="187523"/>
                </a:cubicBezTo>
                <a:cubicBezTo>
                  <a:pt x="269007" y="195002"/>
                  <a:pt x="272355" y="204267"/>
                  <a:pt x="272355" y="214313"/>
                </a:cubicBezTo>
                <a:cubicBezTo>
                  <a:pt x="272355" y="238981"/>
                  <a:pt x="252375" y="258961"/>
                  <a:pt x="227707" y="258961"/>
                </a:cubicBezTo>
                <a:cubicBezTo>
                  <a:pt x="227316" y="258961"/>
                  <a:pt x="226981" y="258961"/>
                  <a:pt x="226591" y="258961"/>
                </a:cubicBezTo>
                <a:cubicBezTo>
                  <a:pt x="222628" y="274365"/>
                  <a:pt x="208620" y="285750"/>
                  <a:pt x="191988" y="285750"/>
                </a:cubicBezTo>
                <a:lnTo>
                  <a:pt x="174129" y="285750"/>
                </a:lnTo>
                <a:cubicBezTo>
                  <a:pt x="164250" y="285750"/>
                  <a:pt x="156270" y="277769"/>
                  <a:pt x="156270" y="267891"/>
                </a:cubicBezTo>
                <a:lnTo>
                  <a:pt x="156270" y="17859"/>
                </a:lnTo>
                <a:cubicBezTo>
                  <a:pt x="156270" y="7981"/>
                  <a:pt x="164250" y="0"/>
                  <a:pt x="174129" y="0"/>
                </a:cubicBezTo>
                <a:lnTo>
                  <a:pt x="187523" y="0"/>
                </a:lnTo>
                <a:cubicBezTo>
                  <a:pt x="204769" y="0"/>
                  <a:pt x="218777" y="14008"/>
                  <a:pt x="218777" y="31254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8" name="Text 6"/>
          <p:cNvSpPr/>
          <p:nvPr/>
        </p:nvSpPr>
        <p:spPr>
          <a:xfrm>
            <a:off x="1419225" y="1571625"/>
            <a:ext cx="10267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Tek Noktadan Tüm Etkinlikler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419225" y="1952625"/>
            <a:ext cx="10239375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CTF &amp; Conference Tracker, </a:t>
            </a:r>
            <a:pPr>
              <a:lnSpc>
                <a:spcPct val="140000"/>
              </a:lnSpc>
            </a:pPr>
            <a:r>
              <a:rPr lang="en-US" sz="135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dünyanın dört bir yanındaki CTF yarışmaları ve siber güvenlik konferanslarını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otomatik olarak toplar, organize eder ve sunar. Artık onlarca farklı kaynakta zaman harcamanıza gerek yok.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5763" y="2938463"/>
            <a:ext cx="2733675" cy="3533775"/>
          </a:xfrm>
          <a:custGeom>
            <a:avLst/>
            <a:gdLst/>
            <a:ahLst/>
            <a:cxnLst/>
            <a:rect l="l" t="t" r="r" b="b"/>
            <a:pathLst>
              <a:path w="2733675" h="3533775">
                <a:moveTo>
                  <a:pt x="114295" y="0"/>
                </a:moveTo>
                <a:lnTo>
                  <a:pt x="2619380" y="0"/>
                </a:lnTo>
                <a:cubicBezTo>
                  <a:pt x="2682503" y="0"/>
                  <a:pt x="2733675" y="51172"/>
                  <a:pt x="2733675" y="114295"/>
                </a:cubicBezTo>
                <a:lnTo>
                  <a:pt x="2733675" y="3419480"/>
                </a:lnTo>
                <a:cubicBezTo>
                  <a:pt x="2733675" y="3482603"/>
                  <a:pt x="2682503" y="3533775"/>
                  <a:pt x="2619380" y="3533775"/>
                </a:cubicBezTo>
                <a:lnTo>
                  <a:pt x="114295" y="3533775"/>
                </a:lnTo>
                <a:cubicBezTo>
                  <a:pt x="51172" y="3533775"/>
                  <a:pt x="0" y="3482603"/>
                  <a:pt x="0" y="341948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81025" y="31718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D8F8A">
              <a:alpha val="14902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714375" y="33051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631" y="71438"/>
                </a:moveTo>
                <a:lnTo>
                  <a:pt x="181570" y="71438"/>
                </a:lnTo>
                <a:cubicBezTo>
                  <a:pt x="186519" y="71438"/>
                  <a:pt x="190500" y="67456"/>
                  <a:pt x="190500" y="62508"/>
                </a:cubicBezTo>
                <a:lnTo>
                  <a:pt x="190500" y="8930"/>
                </a:lnTo>
                <a:cubicBezTo>
                  <a:pt x="190500" y="5321"/>
                  <a:pt x="188342" y="2046"/>
                  <a:pt x="184993" y="670"/>
                </a:cubicBezTo>
                <a:cubicBezTo>
                  <a:pt x="181645" y="-707"/>
                  <a:pt x="177812" y="74"/>
                  <a:pt x="175245" y="2604"/>
                </a:cubicBezTo>
                <a:lnTo>
                  <a:pt x="156009" y="21878"/>
                </a:lnTo>
                <a:cubicBezTo>
                  <a:pt x="139526" y="8223"/>
                  <a:pt x="118318" y="0"/>
                  <a:pt x="95250" y="0"/>
                </a:cubicBezTo>
                <a:cubicBezTo>
                  <a:pt x="47253" y="0"/>
                  <a:pt x="7553" y="35496"/>
                  <a:pt x="967" y="81669"/>
                </a:cubicBezTo>
                <a:cubicBezTo>
                  <a:pt x="37" y="88181"/>
                  <a:pt x="4539" y="94208"/>
                  <a:pt x="11050" y="95138"/>
                </a:cubicBezTo>
                <a:cubicBezTo>
                  <a:pt x="17562" y="96069"/>
                  <a:pt x="23589" y="91529"/>
                  <a:pt x="24519" y="85055"/>
                </a:cubicBezTo>
                <a:cubicBezTo>
                  <a:pt x="29468" y="50416"/>
                  <a:pt x="59271" y="23812"/>
                  <a:pt x="95250" y="23812"/>
                </a:cubicBezTo>
                <a:cubicBezTo>
                  <a:pt x="111770" y="23812"/>
                  <a:pt x="126950" y="29394"/>
                  <a:pt x="139043" y="38807"/>
                </a:cubicBezTo>
                <a:lnTo>
                  <a:pt x="121667" y="56183"/>
                </a:lnTo>
                <a:cubicBezTo>
                  <a:pt x="119100" y="58750"/>
                  <a:pt x="118356" y="62582"/>
                  <a:pt x="119732" y="65931"/>
                </a:cubicBezTo>
                <a:cubicBezTo>
                  <a:pt x="121109" y="69279"/>
                  <a:pt x="124383" y="71438"/>
                  <a:pt x="127992" y="71438"/>
                </a:cubicBezTo>
                <a:lnTo>
                  <a:pt x="178631" y="71438"/>
                </a:lnTo>
                <a:close/>
                <a:moveTo>
                  <a:pt x="189570" y="108831"/>
                </a:moveTo>
                <a:cubicBezTo>
                  <a:pt x="190500" y="102319"/>
                  <a:pt x="185961" y="96292"/>
                  <a:pt x="179487" y="95362"/>
                </a:cubicBezTo>
                <a:cubicBezTo>
                  <a:pt x="173013" y="94431"/>
                  <a:pt x="166948" y="98971"/>
                  <a:pt x="166018" y="105445"/>
                </a:cubicBezTo>
                <a:cubicBezTo>
                  <a:pt x="161069" y="140047"/>
                  <a:pt x="131266" y="166650"/>
                  <a:pt x="95287" y="166650"/>
                </a:cubicBezTo>
                <a:cubicBezTo>
                  <a:pt x="78767" y="166650"/>
                  <a:pt x="63587" y="161069"/>
                  <a:pt x="51495" y="151656"/>
                </a:cubicBezTo>
                <a:lnTo>
                  <a:pt x="68833" y="134317"/>
                </a:lnTo>
                <a:cubicBezTo>
                  <a:pt x="71400" y="131750"/>
                  <a:pt x="72144" y="127918"/>
                  <a:pt x="70768" y="124569"/>
                </a:cubicBezTo>
                <a:cubicBezTo>
                  <a:pt x="69391" y="121221"/>
                  <a:pt x="66117" y="119063"/>
                  <a:pt x="62508" y="119063"/>
                </a:cubicBezTo>
                <a:lnTo>
                  <a:pt x="8930" y="119063"/>
                </a:lnTo>
                <a:cubicBezTo>
                  <a:pt x="3981" y="119063"/>
                  <a:pt x="0" y="123044"/>
                  <a:pt x="0" y="127992"/>
                </a:cubicBezTo>
                <a:lnTo>
                  <a:pt x="0" y="181570"/>
                </a:lnTo>
                <a:cubicBezTo>
                  <a:pt x="0" y="185179"/>
                  <a:pt x="2158" y="188454"/>
                  <a:pt x="5507" y="189830"/>
                </a:cubicBezTo>
                <a:cubicBezTo>
                  <a:pt x="8855" y="191207"/>
                  <a:pt x="12688" y="190426"/>
                  <a:pt x="15255" y="187896"/>
                </a:cubicBezTo>
                <a:lnTo>
                  <a:pt x="34528" y="168622"/>
                </a:lnTo>
                <a:cubicBezTo>
                  <a:pt x="50974" y="182277"/>
                  <a:pt x="72182" y="190500"/>
                  <a:pt x="95250" y="190500"/>
                </a:cubicBezTo>
                <a:cubicBezTo>
                  <a:pt x="143247" y="190500"/>
                  <a:pt x="182947" y="155004"/>
                  <a:pt x="189533" y="10883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13" name="Text 11"/>
          <p:cNvSpPr/>
          <p:nvPr/>
        </p:nvSpPr>
        <p:spPr>
          <a:xfrm>
            <a:off x="1152525" y="3133725"/>
            <a:ext cx="1857375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Otomatik Veri Toplama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81025" y="3819525"/>
            <a:ext cx="2419350" cy="2114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CTFtime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ve diğer kaynaklardan sürekli veri çekme. Yeni etkinlikler eklendiğinde anlık güncelleme.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0075" y="61150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3D8F8A">
              <a:alpha val="8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823913" y="6086475"/>
            <a:ext cx="1295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Scraping &amp; REST API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81363" y="2938463"/>
            <a:ext cx="2733675" cy="3533775"/>
          </a:xfrm>
          <a:custGeom>
            <a:avLst/>
            <a:gdLst/>
            <a:ahLst/>
            <a:cxnLst/>
            <a:rect l="l" t="t" r="r" b="b"/>
            <a:pathLst>
              <a:path w="2733675" h="3533775">
                <a:moveTo>
                  <a:pt x="114295" y="0"/>
                </a:moveTo>
                <a:lnTo>
                  <a:pt x="2619380" y="0"/>
                </a:lnTo>
                <a:cubicBezTo>
                  <a:pt x="2682503" y="0"/>
                  <a:pt x="2733675" y="51172"/>
                  <a:pt x="2733675" y="114295"/>
                </a:cubicBezTo>
                <a:lnTo>
                  <a:pt x="2733675" y="3419480"/>
                </a:lnTo>
                <a:cubicBezTo>
                  <a:pt x="2733675" y="3482603"/>
                  <a:pt x="2682503" y="3533775"/>
                  <a:pt x="2619380" y="3533775"/>
                </a:cubicBezTo>
                <a:lnTo>
                  <a:pt x="114295" y="3533775"/>
                </a:lnTo>
                <a:cubicBezTo>
                  <a:pt x="51172" y="3533775"/>
                  <a:pt x="0" y="3482603"/>
                  <a:pt x="0" y="341948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3476625" y="31337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5B873">
              <a:alpha val="14902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3621881" y="326707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47625" y="0"/>
                </a:moveTo>
                <a:cubicBezTo>
                  <a:pt x="54211" y="0"/>
                  <a:pt x="59531" y="5321"/>
                  <a:pt x="59531" y="11906"/>
                </a:cubicBezTo>
                <a:lnTo>
                  <a:pt x="59531" y="23812"/>
                </a:lnTo>
                <a:lnTo>
                  <a:pt x="107156" y="23812"/>
                </a:lnTo>
                <a:lnTo>
                  <a:pt x="107156" y="11906"/>
                </a:lnTo>
                <a:cubicBezTo>
                  <a:pt x="107156" y="5321"/>
                  <a:pt x="112477" y="0"/>
                  <a:pt x="119063" y="0"/>
                </a:cubicBezTo>
                <a:cubicBezTo>
                  <a:pt x="125648" y="0"/>
                  <a:pt x="130969" y="5321"/>
                  <a:pt x="130969" y="11906"/>
                </a:cubicBezTo>
                <a:lnTo>
                  <a:pt x="130969" y="23812"/>
                </a:lnTo>
                <a:lnTo>
                  <a:pt x="142875" y="23812"/>
                </a:lnTo>
                <a:cubicBezTo>
                  <a:pt x="156009" y="23812"/>
                  <a:pt x="166688" y="34491"/>
                  <a:pt x="166688" y="47625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47625"/>
                </a:lnTo>
                <a:cubicBezTo>
                  <a:pt x="0" y="34491"/>
                  <a:pt x="10678" y="23812"/>
                  <a:pt x="23812" y="23812"/>
                </a:cubicBezTo>
                <a:lnTo>
                  <a:pt x="35719" y="23812"/>
                </a:lnTo>
                <a:lnTo>
                  <a:pt x="35719" y="11906"/>
                </a:lnTo>
                <a:cubicBezTo>
                  <a:pt x="35719" y="5321"/>
                  <a:pt x="41039" y="0"/>
                  <a:pt x="47625" y="0"/>
                </a:cubicBezTo>
                <a:close/>
                <a:moveTo>
                  <a:pt x="23812" y="89297"/>
                </a:moveTo>
                <a:lnTo>
                  <a:pt x="23812" y="101203"/>
                </a:lnTo>
                <a:cubicBezTo>
                  <a:pt x="23812" y="104477"/>
                  <a:pt x="26491" y="107156"/>
                  <a:pt x="29766" y="107156"/>
                </a:cubicBezTo>
                <a:lnTo>
                  <a:pt x="41672" y="107156"/>
                </a:lnTo>
                <a:cubicBezTo>
                  <a:pt x="44946" y="107156"/>
                  <a:pt x="47625" y="104477"/>
                  <a:pt x="47625" y="101203"/>
                </a:cubicBezTo>
                <a:lnTo>
                  <a:pt x="47625" y="89297"/>
                </a:lnTo>
                <a:cubicBezTo>
                  <a:pt x="47625" y="86023"/>
                  <a:pt x="44946" y="83344"/>
                  <a:pt x="41672" y="83344"/>
                </a:cubicBezTo>
                <a:lnTo>
                  <a:pt x="29766" y="83344"/>
                </a:lnTo>
                <a:cubicBezTo>
                  <a:pt x="26491" y="83344"/>
                  <a:pt x="23812" y="86023"/>
                  <a:pt x="23812" y="89297"/>
                </a:cubicBezTo>
                <a:close/>
                <a:moveTo>
                  <a:pt x="71438" y="89297"/>
                </a:moveTo>
                <a:lnTo>
                  <a:pt x="71438" y="101203"/>
                </a:lnTo>
                <a:cubicBezTo>
                  <a:pt x="71438" y="104477"/>
                  <a:pt x="74116" y="107156"/>
                  <a:pt x="77391" y="107156"/>
                </a:cubicBezTo>
                <a:lnTo>
                  <a:pt x="89297" y="107156"/>
                </a:lnTo>
                <a:cubicBezTo>
                  <a:pt x="92571" y="107156"/>
                  <a:pt x="95250" y="104477"/>
                  <a:pt x="95250" y="101203"/>
                </a:cubicBezTo>
                <a:lnTo>
                  <a:pt x="95250" y="89297"/>
                </a:lnTo>
                <a:cubicBezTo>
                  <a:pt x="95250" y="86023"/>
                  <a:pt x="92571" y="83344"/>
                  <a:pt x="89297" y="83344"/>
                </a:cubicBezTo>
                <a:lnTo>
                  <a:pt x="77391" y="83344"/>
                </a:lnTo>
                <a:cubicBezTo>
                  <a:pt x="74116" y="83344"/>
                  <a:pt x="71438" y="86023"/>
                  <a:pt x="71438" y="89297"/>
                </a:cubicBezTo>
                <a:close/>
                <a:moveTo>
                  <a:pt x="125016" y="83344"/>
                </a:moveTo>
                <a:cubicBezTo>
                  <a:pt x="121741" y="83344"/>
                  <a:pt x="119063" y="86023"/>
                  <a:pt x="119063" y="89297"/>
                </a:cubicBezTo>
                <a:lnTo>
                  <a:pt x="119063" y="101203"/>
                </a:lnTo>
                <a:cubicBezTo>
                  <a:pt x="119063" y="104477"/>
                  <a:pt x="121741" y="107156"/>
                  <a:pt x="125016" y="107156"/>
                </a:cubicBezTo>
                <a:lnTo>
                  <a:pt x="136922" y="107156"/>
                </a:lnTo>
                <a:cubicBezTo>
                  <a:pt x="140196" y="107156"/>
                  <a:pt x="142875" y="104477"/>
                  <a:pt x="142875" y="101203"/>
                </a:cubicBezTo>
                <a:lnTo>
                  <a:pt x="142875" y="89297"/>
                </a:lnTo>
                <a:cubicBezTo>
                  <a:pt x="142875" y="86023"/>
                  <a:pt x="140196" y="83344"/>
                  <a:pt x="136922" y="83344"/>
                </a:cubicBezTo>
                <a:lnTo>
                  <a:pt x="125016" y="83344"/>
                </a:lnTo>
                <a:close/>
                <a:moveTo>
                  <a:pt x="23812" y="136922"/>
                </a:move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41672" y="154781"/>
                </a:lnTo>
                <a:cubicBezTo>
                  <a:pt x="44946" y="154781"/>
                  <a:pt x="47625" y="152102"/>
                  <a:pt x="47625" y="148828"/>
                </a:cubicBezTo>
                <a:lnTo>
                  <a:pt x="47625" y="136922"/>
                </a:lnTo>
                <a:cubicBezTo>
                  <a:pt x="47625" y="133648"/>
                  <a:pt x="44946" y="130969"/>
                  <a:pt x="41672" y="130969"/>
                </a:cubicBezTo>
                <a:lnTo>
                  <a:pt x="29766" y="130969"/>
                </a:lnTo>
                <a:cubicBezTo>
                  <a:pt x="26491" y="130969"/>
                  <a:pt x="23812" y="133648"/>
                  <a:pt x="23812" y="136922"/>
                </a:cubicBezTo>
                <a:close/>
                <a:moveTo>
                  <a:pt x="77391" y="130969"/>
                </a:moveTo>
                <a:cubicBezTo>
                  <a:pt x="74116" y="130969"/>
                  <a:pt x="71438" y="133648"/>
                  <a:pt x="71438" y="136922"/>
                </a:cubicBezTo>
                <a:lnTo>
                  <a:pt x="71438" y="148828"/>
                </a:lnTo>
                <a:cubicBezTo>
                  <a:pt x="71438" y="152102"/>
                  <a:pt x="74116" y="154781"/>
                  <a:pt x="77391" y="154781"/>
                </a:cubicBezTo>
                <a:lnTo>
                  <a:pt x="89297" y="154781"/>
                </a:lnTo>
                <a:cubicBezTo>
                  <a:pt x="92571" y="154781"/>
                  <a:pt x="95250" y="152102"/>
                  <a:pt x="95250" y="148828"/>
                </a:cubicBezTo>
                <a:lnTo>
                  <a:pt x="95250" y="136922"/>
                </a:lnTo>
                <a:cubicBezTo>
                  <a:pt x="95250" y="133648"/>
                  <a:pt x="92571" y="130969"/>
                  <a:pt x="89297" y="130969"/>
                </a:cubicBezTo>
                <a:lnTo>
                  <a:pt x="77391" y="130969"/>
                </a:lnTo>
                <a:close/>
                <a:moveTo>
                  <a:pt x="119063" y="136922"/>
                </a:moveTo>
                <a:lnTo>
                  <a:pt x="119063" y="148828"/>
                </a:lnTo>
                <a:cubicBezTo>
                  <a:pt x="119063" y="152102"/>
                  <a:pt x="121741" y="154781"/>
                  <a:pt x="125016" y="154781"/>
                </a:cubicBezTo>
                <a:lnTo>
                  <a:pt x="136922" y="154781"/>
                </a:lnTo>
                <a:cubicBezTo>
                  <a:pt x="140196" y="154781"/>
                  <a:pt x="142875" y="152102"/>
                  <a:pt x="142875" y="148828"/>
                </a:cubicBezTo>
                <a:lnTo>
                  <a:pt x="142875" y="136922"/>
                </a:lnTo>
                <a:cubicBezTo>
                  <a:pt x="142875" y="133648"/>
                  <a:pt x="140196" y="130969"/>
                  <a:pt x="136922" y="130969"/>
                </a:cubicBezTo>
                <a:lnTo>
                  <a:pt x="125016" y="130969"/>
                </a:lnTo>
                <a:cubicBezTo>
                  <a:pt x="121741" y="130969"/>
                  <a:pt x="119063" y="133648"/>
                  <a:pt x="119063" y="136922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20" name="Text 18"/>
          <p:cNvSpPr/>
          <p:nvPr/>
        </p:nvSpPr>
        <p:spPr>
          <a:xfrm>
            <a:off x="4048125" y="3228975"/>
            <a:ext cx="1847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ICS Takvim Beslemesi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476625" y="3743325"/>
            <a:ext cx="2419350" cy="2190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Tüm etkinliklere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tek tıkla Google Calendar, Outlook veya Apple Calendar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üzerinden erişin.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495675" y="61150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E5B873">
              <a:alpha val="80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3719512" y="6086475"/>
            <a:ext cx="1104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5B873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iCalendar Formatı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176963" y="2938463"/>
            <a:ext cx="2733675" cy="3533775"/>
          </a:xfrm>
          <a:custGeom>
            <a:avLst/>
            <a:gdLst/>
            <a:ahLst/>
            <a:cxnLst/>
            <a:rect l="l" t="t" r="r" b="b"/>
            <a:pathLst>
              <a:path w="2733675" h="3533775">
                <a:moveTo>
                  <a:pt x="114295" y="0"/>
                </a:moveTo>
                <a:lnTo>
                  <a:pt x="2619380" y="0"/>
                </a:lnTo>
                <a:cubicBezTo>
                  <a:pt x="2682503" y="0"/>
                  <a:pt x="2733675" y="51172"/>
                  <a:pt x="2733675" y="114295"/>
                </a:cubicBezTo>
                <a:lnTo>
                  <a:pt x="2733675" y="3419480"/>
                </a:lnTo>
                <a:cubicBezTo>
                  <a:pt x="2733675" y="3482603"/>
                  <a:pt x="2682503" y="3533775"/>
                  <a:pt x="2619380" y="3533775"/>
                </a:cubicBezTo>
                <a:lnTo>
                  <a:pt x="114295" y="3533775"/>
                </a:lnTo>
                <a:cubicBezTo>
                  <a:pt x="51172" y="3533775"/>
                  <a:pt x="0" y="3482603"/>
                  <a:pt x="0" y="341948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6372225" y="31337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D8F8A">
              <a:alpha val="14902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6505575" y="32670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2977"/>
                </a:moveTo>
                <a:cubicBezTo>
                  <a:pt x="44323" y="2977"/>
                  <a:pt x="2977" y="44323"/>
                  <a:pt x="2977" y="95250"/>
                </a:cubicBezTo>
                <a:cubicBezTo>
                  <a:pt x="2977" y="146177"/>
                  <a:pt x="44323" y="187523"/>
                  <a:pt x="95250" y="187523"/>
                </a:cubicBezTo>
                <a:cubicBezTo>
                  <a:pt x="146177" y="187523"/>
                  <a:pt x="187523" y="146177"/>
                  <a:pt x="187523" y="95250"/>
                </a:cubicBezTo>
                <a:cubicBezTo>
                  <a:pt x="187523" y="44323"/>
                  <a:pt x="146177" y="2977"/>
                  <a:pt x="95250" y="2977"/>
                </a:cubicBezTo>
                <a:close/>
                <a:moveTo>
                  <a:pt x="138038" y="65745"/>
                </a:moveTo>
                <a:cubicBezTo>
                  <a:pt x="136661" y="80330"/>
                  <a:pt x="130634" y="115751"/>
                  <a:pt x="127583" y="132085"/>
                </a:cubicBezTo>
                <a:cubicBezTo>
                  <a:pt x="126281" y="139005"/>
                  <a:pt x="123751" y="141312"/>
                  <a:pt x="121295" y="141536"/>
                </a:cubicBezTo>
                <a:cubicBezTo>
                  <a:pt x="115937" y="142019"/>
                  <a:pt x="111882" y="138001"/>
                  <a:pt x="106673" y="134578"/>
                </a:cubicBezTo>
                <a:cubicBezTo>
                  <a:pt x="98561" y="129257"/>
                  <a:pt x="93948" y="125946"/>
                  <a:pt x="86097" y="120737"/>
                </a:cubicBezTo>
                <a:cubicBezTo>
                  <a:pt x="76981" y="114746"/>
                  <a:pt x="82897" y="111435"/>
                  <a:pt x="88069" y="106040"/>
                </a:cubicBezTo>
                <a:cubicBezTo>
                  <a:pt x="89446" y="104626"/>
                  <a:pt x="113035" y="83158"/>
                  <a:pt x="113481" y="81223"/>
                </a:cubicBezTo>
                <a:cubicBezTo>
                  <a:pt x="113556" y="80963"/>
                  <a:pt x="113593" y="80070"/>
                  <a:pt x="113035" y="79586"/>
                </a:cubicBezTo>
                <a:cubicBezTo>
                  <a:pt x="112477" y="79102"/>
                  <a:pt x="111696" y="79288"/>
                  <a:pt x="111137" y="79400"/>
                </a:cubicBezTo>
                <a:cubicBezTo>
                  <a:pt x="110319" y="79586"/>
                  <a:pt x="97334" y="88143"/>
                  <a:pt x="72219" y="105110"/>
                </a:cubicBezTo>
                <a:cubicBezTo>
                  <a:pt x="68535" y="107640"/>
                  <a:pt x="65187" y="108868"/>
                  <a:pt x="62210" y="108793"/>
                </a:cubicBezTo>
                <a:cubicBezTo>
                  <a:pt x="58899" y="108719"/>
                  <a:pt x="52574" y="106933"/>
                  <a:pt x="47848" y="105408"/>
                </a:cubicBezTo>
                <a:cubicBezTo>
                  <a:pt x="42081" y="103547"/>
                  <a:pt x="37467" y="102543"/>
                  <a:pt x="37877" y="99343"/>
                </a:cubicBezTo>
                <a:cubicBezTo>
                  <a:pt x="38100" y="97668"/>
                  <a:pt x="40370" y="95994"/>
                  <a:pt x="44723" y="94245"/>
                </a:cubicBezTo>
                <a:cubicBezTo>
                  <a:pt x="71624" y="82525"/>
                  <a:pt x="89557" y="74786"/>
                  <a:pt x="98524" y="71065"/>
                </a:cubicBezTo>
                <a:cubicBezTo>
                  <a:pt x="124160" y="60424"/>
                  <a:pt x="129480" y="58564"/>
                  <a:pt x="132941" y="58489"/>
                </a:cubicBezTo>
                <a:cubicBezTo>
                  <a:pt x="133722" y="58489"/>
                  <a:pt x="135396" y="58675"/>
                  <a:pt x="136513" y="59568"/>
                </a:cubicBezTo>
                <a:cubicBezTo>
                  <a:pt x="137257" y="60201"/>
                  <a:pt x="137703" y="61094"/>
                  <a:pt x="137815" y="62061"/>
                </a:cubicBezTo>
                <a:cubicBezTo>
                  <a:pt x="138001" y="63252"/>
                  <a:pt x="138038" y="64480"/>
                  <a:pt x="137964" y="65708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7" name="Text 25"/>
          <p:cNvSpPr/>
          <p:nvPr/>
        </p:nvSpPr>
        <p:spPr>
          <a:xfrm>
            <a:off x="6943725" y="3228975"/>
            <a:ext cx="1743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Telegram Bildirimleri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72225" y="3743325"/>
            <a:ext cx="2419350" cy="2190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Yeni etkinlikler, değişiklikler ve hatırlatmalar için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anlık Telegram bot bildirimleri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91275" y="61150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3D8F8A">
              <a:alpha val="80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615113" y="6086475"/>
            <a:ext cx="1343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Bot API Entegrasyonu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9072563" y="2938463"/>
            <a:ext cx="2733675" cy="3533775"/>
          </a:xfrm>
          <a:custGeom>
            <a:avLst/>
            <a:gdLst/>
            <a:ahLst/>
            <a:cxnLst/>
            <a:rect l="l" t="t" r="r" b="b"/>
            <a:pathLst>
              <a:path w="2733675" h="3533775">
                <a:moveTo>
                  <a:pt x="114295" y="0"/>
                </a:moveTo>
                <a:lnTo>
                  <a:pt x="2619380" y="0"/>
                </a:lnTo>
                <a:cubicBezTo>
                  <a:pt x="2682503" y="0"/>
                  <a:pt x="2733675" y="51172"/>
                  <a:pt x="2733675" y="114295"/>
                </a:cubicBezTo>
                <a:lnTo>
                  <a:pt x="2733675" y="3419480"/>
                </a:lnTo>
                <a:cubicBezTo>
                  <a:pt x="2733675" y="3482603"/>
                  <a:pt x="2682503" y="3533775"/>
                  <a:pt x="2619380" y="3533775"/>
                </a:cubicBezTo>
                <a:lnTo>
                  <a:pt x="114295" y="3533775"/>
                </a:lnTo>
                <a:cubicBezTo>
                  <a:pt x="51172" y="3533775"/>
                  <a:pt x="0" y="3482603"/>
                  <a:pt x="0" y="341948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9267825" y="31337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5B873">
              <a:alpha val="14902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9401175" y="32670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3497" y="44128"/>
                </a:moveTo>
                <a:cubicBezTo>
                  <a:pt x="-1153" y="39477"/>
                  <a:pt x="-1153" y="31924"/>
                  <a:pt x="3497" y="27273"/>
                </a:cubicBezTo>
                <a:cubicBezTo>
                  <a:pt x="8148" y="22622"/>
                  <a:pt x="15701" y="22622"/>
                  <a:pt x="20352" y="27273"/>
                </a:cubicBezTo>
                <a:lnTo>
                  <a:pt x="79883" y="86804"/>
                </a:lnTo>
                <a:cubicBezTo>
                  <a:pt x="84534" y="91455"/>
                  <a:pt x="84534" y="99008"/>
                  <a:pt x="79883" y="103659"/>
                </a:cubicBezTo>
                <a:lnTo>
                  <a:pt x="20352" y="163190"/>
                </a:lnTo>
                <a:cubicBezTo>
                  <a:pt x="15701" y="167841"/>
                  <a:pt x="8148" y="167841"/>
                  <a:pt x="3497" y="163190"/>
                </a:cubicBezTo>
                <a:cubicBezTo>
                  <a:pt x="-1153" y="158539"/>
                  <a:pt x="-1153" y="150986"/>
                  <a:pt x="3497" y="146335"/>
                </a:cubicBezTo>
                <a:lnTo>
                  <a:pt x="54583" y="95250"/>
                </a:lnTo>
                <a:lnTo>
                  <a:pt x="3497" y="44128"/>
                </a:lnTo>
                <a:close/>
                <a:moveTo>
                  <a:pt x="83344" y="142875"/>
                </a:move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83344" y="166688"/>
                </a:lnTo>
                <a:cubicBezTo>
                  <a:pt x="76758" y="166688"/>
                  <a:pt x="71438" y="161367"/>
                  <a:pt x="71438" y="154781"/>
                </a:cubicBezTo>
                <a:cubicBezTo>
                  <a:pt x="71438" y="148196"/>
                  <a:pt x="76758" y="142875"/>
                  <a:pt x="83344" y="142875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34" name="Text 32"/>
          <p:cNvSpPr/>
          <p:nvPr/>
        </p:nvSpPr>
        <p:spPr>
          <a:xfrm>
            <a:off x="9839325" y="3228975"/>
            <a:ext cx="1228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Kolay Yönetim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267825" y="3743325"/>
            <a:ext cx="2419350" cy="2190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Geliştiriciler ve yöneticiler için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CLI aracı (manage.py)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7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ile hızlı konfigürasyon ve bakım.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9286875" y="61150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88657" y="55398"/>
                </a:moveTo>
                <a:lnTo>
                  <a:pt x="67821" y="88735"/>
                </a:lnTo>
                <a:cubicBezTo>
                  <a:pt x="66727" y="90480"/>
                  <a:pt x="64852" y="91574"/>
                  <a:pt x="62794" y="91678"/>
                </a:cubicBezTo>
                <a:cubicBezTo>
                  <a:pt x="60737" y="91782"/>
                  <a:pt x="58757" y="90845"/>
                  <a:pt x="57533" y="89178"/>
                </a:cubicBezTo>
                <a:lnTo>
                  <a:pt x="45032" y="72509"/>
                </a:lnTo>
                <a:cubicBezTo>
                  <a:pt x="42948" y="69748"/>
                  <a:pt x="43521" y="65842"/>
                  <a:pt x="46282" y="63758"/>
                </a:cubicBezTo>
                <a:cubicBezTo>
                  <a:pt x="49043" y="61674"/>
                  <a:pt x="52949" y="62247"/>
                  <a:pt x="55033" y="65008"/>
                </a:cubicBezTo>
                <a:lnTo>
                  <a:pt x="62065" y="74384"/>
                </a:lnTo>
                <a:lnTo>
                  <a:pt x="78057" y="48782"/>
                </a:lnTo>
                <a:cubicBezTo>
                  <a:pt x="79880" y="45865"/>
                  <a:pt x="83734" y="44954"/>
                  <a:pt x="86678" y="46803"/>
                </a:cubicBezTo>
                <a:cubicBezTo>
                  <a:pt x="89621" y="48652"/>
                  <a:pt x="90506" y="52481"/>
                  <a:pt x="88657" y="55424"/>
                </a:cubicBezTo>
                <a:close/>
              </a:path>
            </a:pathLst>
          </a:custGeom>
          <a:solidFill>
            <a:srgbClr val="E5B873">
              <a:alpha val="80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9510713" y="6086475"/>
            <a:ext cx="1295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5B873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Komut Satırı Arayüzü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953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528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 VİZYONU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53911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Proje Vizyonu ve Mevcut Durum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262063"/>
            <a:ext cx="3695700" cy="2447925"/>
          </a:xfrm>
          <a:custGeom>
            <a:avLst/>
            <a:gdLst/>
            <a:ahLst/>
            <a:cxnLst/>
            <a:rect l="l" t="t" r="r" b="b"/>
            <a:pathLst>
              <a:path w="3695700" h="2447925">
                <a:moveTo>
                  <a:pt x="114294" y="0"/>
                </a:moveTo>
                <a:lnTo>
                  <a:pt x="3581406" y="0"/>
                </a:lnTo>
                <a:cubicBezTo>
                  <a:pt x="3644529" y="0"/>
                  <a:pt x="3695700" y="51171"/>
                  <a:pt x="3695700" y="114294"/>
                </a:cubicBezTo>
                <a:lnTo>
                  <a:pt x="3695700" y="2333631"/>
                </a:lnTo>
                <a:cubicBezTo>
                  <a:pt x="3695700" y="2396754"/>
                  <a:pt x="3644529" y="2447925"/>
                  <a:pt x="3581406" y="2447925"/>
                </a:cubicBezTo>
                <a:lnTo>
                  <a:pt x="114294" y="2447925"/>
                </a:lnTo>
                <a:cubicBezTo>
                  <a:pt x="51171" y="2447925"/>
                  <a:pt x="0" y="2396754"/>
                  <a:pt x="0" y="233363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5000"/>
                </a:srgbClr>
              </a:gs>
              <a:gs pos="100000">
                <a:srgbClr val="E5B873">
                  <a:alpha val="8000"/>
                </a:srgbClr>
              </a:gs>
            </a:gsLst>
            <a:lin ang="270000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42925" y="1476375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Şu Anki Versiyon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141018" y="1419225"/>
            <a:ext cx="790575" cy="381000"/>
          </a:xfrm>
          <a:custGeom>
            <a:avLst/>
            <a:gdLst/>
            <a:ahLst/>
            <a:cxnLst/>
            <a:rect l="l" t="t" r="r" b="b"/>
            <a:pathLst>
              <a:path w="790575" h="381000">
                <a:moveTo>
                  <a:pt x="76200" y="0"/>
                </a:moveTo>
                <a:lnTo>
                  <a:pt x="714375" y="0"/>
                </a:lnTo>
                <a:cubicBezTo>
                  <a:pt x="756431" y="0"/>
                  <a:pt x="790575" y="34144"/>
                  <a:pt x="790575" y="76200"/>
                </a:cubicBezTo>
                <a:lnTo>
                  <a:pt x="790575" y="304800"/>
                </a:lnTo>
                <a:cubicBezTo>
                  <a:pt x="790575" y="346856"/>
                  <a:pt x="756431" y="381000"/>
                  <a:pt x="7143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3293418" y="1485900"/>
            <a:ext cx="567271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v1.0.0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42925" y="1914525"/>
            <a:ext cx="34575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 şu anda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Phase 3: Otomasyon ve Standartlar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aşamasında. Temel altyapı tamamlandı, otomasyon sistemleri aktif.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61975" y="28003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3337" y="83344"/>
                </a:moveTo>
                <a:lnTo>
                  <a:pt x="6381" y="83344"/>
                </a:lnTo>
                <a:cubicBezTo>
                  <a:pt x="-104" y="83344"/>
                  <a:pt x="-4089" y="76286"/>
                  <a:pt x="-755" y="70712"/>
                </a:cubicBezTo>
                <a:lnTo>
                  <a:pt x="13022" y="47740"/>
                </a:lnTo>
                <a:cubicBezTo>
                  <a:pt x="15288" y="43964"/>
                  <a:pt x="19351" y="41672"/>
                  <a:pt x="23753" y="41672"/>
                </a:cubicBezTo>
                <a:lnTo>
                  <a:pt x="48496" y="41672"/>
                </a:lnTo>
                <a:cubicBezTo>
                  <a:pt x="68316" y="8100"/>
                  <a:pt x="97877" y="6407"/>
                  <a:pt x="117645" y="9298"/>
                </a:cubicBezTo>
                <a:cubicBezTo>
                  <a:pt x="120979" y="9793"/>
                  <a:pt x="123583" y="12397"/>
                  <a:pt x="124052" y="15705"/>
                </a:cubicBezTo>
                <a:cubicBezTo>
                  <a:pt x="126943" y="35473"/>
                  <a:pt x="125250" y="65034"/>
                  <a:pt x="91678" y="84854"/>
                </a:cubicBezTo>
                <a:lnTo>
                  <a:pt x="91678" y="109597"/>
                </a:lnTo>
                <a:cubicBezTo>
                  <a:pt x="91678" y="113999"/>
                  <a:pt x="89386" y="118062"/>
                  <a:pt x="85610" y="120328"/>
                </a:cubicBezTo>
                <a:lnTo>
                  <a:pt x="62638" y="134105"/>
                </a:lnTo>
                <a:cubicBezTo>
                  <a:pt x="57090" y="137439"/>
                  <a:pt x="50006" y="133428"/>
                  <a:pt x="50006" y="126969"/>
                </a:cubicBezTo>
                <a:lnTo>
                  <a:pt x="50006" y="100013"/>
                </a:lnTo>
                <a:cubicBezTo>
                  <a:pt x="50006" y="90819"/>
                  <a:pt x="42531" y="83344"/>
                  <a:pt x="33337" y="83344"/>
                </a:cubicBezTo>
                <a:lnTo>
                  <a:pt x="33311" y="83344"/>
                </a:lnTo>
                <a:close/>
                <a:moveTo>
                  <a:pt x="104180" y="41672"/>
                </a:moveTo>
                <a:cubicBezTo>
                  <a:pt x="104180" y="34772"/>
                  <a:pt x="98578" y="29170"/>
                  <a:pt x="91678" y="29170"/>
                </a:cubicBezTo>
                <a:cubicBezTo>
                  <a:pt x="84778" y="29170"/>
                  <a:pt x="79177" y="34772"/>
                  <a:pt x="79177" y="41672"/>
                </a:cubicBezTo>
                <a:cubicBezTo>
                  <a:pt x="79177" y="48572"/>
                  <a:pt x="84778" y="54173"/>
                  <a:pt x="91678" y="54173"/>
                </a:cubicBezTo>
                <a:cubicBezTo>
                  <a:pt x="98578" y="54173"/>
                  <a:pt x="104180" y="48572"/>
                  <a:pt x="104180" y="41672"/>
                </a:cubicBezTo>
                <a:close/>
              </a:path>
            </a:pathLst>
          </a:custGeom>
          <a:solidFill>
            <a:srgbClr val="3D8F8A">
              <a:alpha val="8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85813" y="2771775"/>
            <a:ext cx="109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Production-ready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246513" y="1262063"/>
            <a:ext cx="3695700" cy="2447925"/>
          </a:xfrm>
          <a:custGeom>
            <a:avLst/>
            <a:gdLst/>
            <a:ahLst/>
            <a:cxnLst/>
            <a:rect l="l" t="t" r="r" b="b"/>
            <a:pathLst>
              <a:path w="3695700" h="2447925">
                <a:moveTo>
                  <a:pt x="114294" y="0"/>
                </a:moveTo>
                <a:lnTo>
                  <a:pt x="3581406" y="0"/>
                </a:lnTo>
                <a:cubicBezTo>
                  <a:pt x="3644529" y="0"/>
                  <a:pt x="3695700" y="51171"/>
                  <a:pt x="3695700" y="114294"/>
                </a:cubicBezTo>
                <a:lnTo>
                  <a:pt x="3695700" y="2333631"/>
                </a:lnTo>
                <a:cubicBezTo>
                  <a:pt x="3695700" y="2396754"/>
                  <a:pt x="3644529" y="2447925"/>
                  <a:pt x="3581406" y="2447925"/>
                </a:cubicBezTo>
                <a:lnTo>
                  <a:pt x="114294" y="2447925"/>
                </a:lnTo>
                <a:cubicBezTo>
                  <a:pt x="51171" y="2447925"/>
                  <a:pt x="0" y="2396754"/>
                  <a:pt x="0" y="233363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6B7A89">
                <a:alpha val="25098"/>
              </a:srgbClr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4403675" y="1419225"/>
            <a:ext cx="3476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Tamamlanan Özellikler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422725" y="18383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15" name="Text 13"/>
          <p:cNvSpPr/>
          <p:nvPr/>
        </p:nvSpPr>
        <p:spPr>
          <a:xfrm>
            <a:off x="4708475" y="1800225"/>
            <a:ext cx="1609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CTFtime entegrasyonu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422725" y="21240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17" name="Text 15"/>
          <p:cNvSpPr/>
          <p:nvPr/>
        </p:nvSpPr>
        <p:spPr>
          <a:xfrm>
            <a:off x="4708475" y="2085975"/>
            <a:ext cx="714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REST API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422725" y="24098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19" name="Text 17"/>
          <p:cNvSpPr/>
          <p:nvPr/>
        </p:nvSpPr>
        <p:spPr>
          <a:xfrm>
            <a:off x="4708475" y="2371725"/>
            <a:ext cx="1504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ICS takvim beslemesi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422725" y="2695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1" name="Text 19"/>
          <p:cNvSpPr/>
          <p:nvPr/>
        </p:nvSpPr>
        <p:spPr>
          <a:xfrm>
            <a:off x="4708475" y="2657475"/>
            <a:ext cx="123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Self-check &amp; test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422725" y="29813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3" name="Text 21"/>
          <p:cNvSpPr/>
          <p:nvPr/>
        </p:nvSpPr>
        <p:spPr>
          <a:xfrm>
            <a:off x="4708475" y="2943225"/>
            <a:ext cx="123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CLI yönetim aracı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107263" y="1262063"/>
            <a:ext cx="3695700" cy="2447925"/>
          </a:xfrm>
          <a:custGeom>
            <a:avLst/>
            <a:gdLst/>
            <a:ahLst/>
            <a:cxnLst/>
            <a:rect l="l" t="t" r="r" b="b"/>
            <a:pathLst>
              <a:path w="3695700" h="2447925">
                <a:moveTo>
                  <a:pt x="114294" y="0"/>
                </a:moveTo>
                <a:lnTo>
                  <a:pt x="3581406" y="0"/>
                </a:lnTo>
                <a:cubicBezTo>
                  <a:pt x="3644529" y="0"/>
                  <a:pt x="3695700" y="51171"/>
                  <a:pt x="3695700" y="114294"/>
                </a:cubicBezTo>
                <a:lnTo>
                  <a:pt x="3695700" y="2333631"/>
                </a:lnTo>
                <a:cubicBezTo>
                  <a:pt x="3695700" y="2396754"/>
                  <a:pt x="3644529" y="2447925"/>
                  <a:pt x="3581406" y="2447925"/>
                </a:cubicBezTo>
                <a:lnTo>
                  <a:pt x="114294" y="2447925"/>
                </a:lnTo>
                <a:cubicBezTo>
                  <a:pt x="51171" y="2447925"/>
                  <a:pt x="0" y="2396754"/>
                  <a:pt x="0" y="233363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6B7A89">
                <a:alpha val="25098"/>
              </a:srgbClr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8264426" y="1419225"/>
            <a:ext cx="3476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Aktif Servisler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264426" y="1800225"/>
            <a:ext cx="3381375" cy="381000"/>
          </a:xfrm>
          <a:custGeom>
            <a:avLst/>
            <a:gdLst/>
            <a:ahLst/>
            <a:cxnLst/>
            <a:rect l="l" t="t" r="r" b="b"/>
            <a:pathLst>
              <a:path w="3381375" h="3810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304800"/>
                </a:lnTo>
                <a:cubicBezTo>
                  <a:pt x="3381375" y="346856"/>
                  <a:pt x="3347231" y="381000"/>
                  <a:pt x="33051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D8F8A">
              <a:alpha val="1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8369201" y="19145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47625"/>
                </a:lnTo>
                <a:cubicBezTo>
                  <a:pt x="0" y="58132"/>
                  <a:pt x="8543" y="66675"/>
                  <a:pt x="19050" y="66675"/>
                </a:cubicBezTo>
                <a:lnTo>
                  <a:pt x="114300" y="66675"/>
                </a:lnTo>
                <a:cubicBezTo>
                  <a:pt x="124807" y="66675"/>
                  <a:pt x="133350" y="58132"/>
                  <a:pt x="133350" y="47625"/>
                </a:cubicBezTo>
                <a:lnTo>
                  <a:pt x="133350" y="28575"/>
                </a:lnTo>
                <a:cubicBezTo>
                  <a:pt x="133350" y="18068"/>
                  <a:pt x="124807" y="9525"/>
                  <a:pt x="114300" y="9525"/>
                </a:cubicBezTo>
                <a:lnTo>
                  <a:pt x="19050" y="9525"/>
                </a:lnTo>
                <a:close/>
                <a:moveTo>
                  <a:pt x="83344" y="30956"/>
                </a:moveTo>
                <a:cubicBezTo>
                  <a:pt x="87286" y="30956"/>
                  <a:pt x="90488" y="34157"/>
                  <a:pt x="90488" y="38100"/>
                </a:cubicBezTo>
                <a:cubicBezTo>
                  <a:pt x="90488" y="42043"/>
                  <a:pt x="87286" y="45244"/>
                  <a:pt x="83344" y="45244"/>
                </a:cubicBezTo>
                <a:cubicBezTo>
                  <a:pt x="79401" y="45244"/>
                  <a:pt x="76200" y="42043"/>
                  <a:pt x="76200" y="38100"/>
                </a:cubicBezTo>
                <a:cubicBezTo>
                  <a:pt x="76200" y="34157"/>
                  <a:pt x="79401" y="30956"/>
                  <a:pt x="83344" y="30956"/>
                </a:cubicBezTo>
                <a:close/>
                <a:moveTo>
                  <a:pt x="100013" y="38100"/>
                </a:moveTo>
                <a:cubicBezTo>
                  <a:pt x="100013" y="34157"/>
                  <a:pt x="103214" y="30956"/>
                  <a:pt x="107156" y="30956"/>
                </a:cubicBezTo>
                <a:cubicBezTo>
                  <a:pt x="111099" y="30956"/>
                  <a:pt x="114300" y="34157"/>
                  <a:pt x="114300" y="38100"/>
                </a:cubicBezTo>
                <a:cubicBezTo>
                  <a:pt x="114300" y="42043"/>
                  <a:pt x="111099" y="45244"/>
                  <a:pt x="107156" y="45244"/>
                </a:cubicBezTo>
                <a:cubicBezTo>
                  <a:pt x="103214" y="45244"/>
                  <a:pt x="100013" y="42043"/>
                  <a:pt x="100013" y="38100"/>
                </a:cubicBezTo>
                <a:close/>
                <a:moveTo>
                  <a:pt x="19050" y="85725"/>
                </a:moveTo>
                <a:cubicBezTo>
                  <a:pt x="8543" y="85725"/>
                  <a:pt x="0" y="94268"/>
                  <a:pt x="0" y="104775"/>
                </a:cubicBez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104775"/>
                </a:lnTo>
                <a:cubicBezTo>
                  <a:pt x="133350" y="94268"/>
                  <a:pt x="124807" y="85725"/>
                  <a:pt x="114300" y="85725"/>
                </a:cubicBezTo>
                <a:lnTo>
                  <a:pt x="19050" y="85725"/>
                </a:lnTo>
                <a:close/>
                <a:moveTo>
                  <a:pt x="83344" y="107156"/>
                </a:moveTo>
                <a:cubicBezTo>
                  <a:pt x="87286" y="107156"/>
                  <a:pt x="90488" y="110357"/>
                  <a:pt x="90488" y="114300"/>
                </a:cubicBezTo>
                <a:cubicBezTo>
                  <a:pt x="90488" y="118243"/>
                  <a:pt x="87286" y="121444"/>
                  <a:pt x="83344" y="121444"/>
                </a:cubicBezTo>
                <a:cubicBezTo>
                  <a:pt x="79401" y="121444"/>
                  <a:pt x="76200" y="118243"/>
                  <a:pt x="76200" y="114300"/>
                </a:cubicBezTo>
                <a:cubicBezTo>
                  <a:pt x="76200" y="110357"/>
                  <a:pt x="79401" y="107156"/>
                  <a:pt x="83344" y="107156"/>
                </a:cubicBezTo>
                <a:close/>
                <a:moveTo>
                  <a:pt x="100013" y="114300"/>
                </a:moveTo>
                <a:cubicBezTo>
                  <a:pt x="100013" y="110357"/>
                  <a:pt x="103214" y="107156"/>
                  <a:pt x="107156" y="107156"/>
                </a:cubicBezTo>
                <a:cubicBezTo>
                  <a:pt x="111099" y="107156"/>
                  <a:pt x="114300" y="110357"/>
                  <a:pt x="114300" y="114300"/>
                </a:cubicBezTo>
                <a:cubicBezTo>
                  <a:pt x="114300" y="118243"/>
                  <a:pt x="111099" y="121444"/>
                  <a:pt x="107156" y="121444"/>
                </a:cubicBezTo>
                <a:cubicBezTo>
                  <a:pt x="103214" y="121444"/>
                  <a:pt x="100013" y="118243"/>
                  <a:pt x="100013" y="114300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8" name="Text 26"/>
          <p:cNvSpPr/>
          <p:nvPr/>
        </p:nvSpPr>
        <p:spPr>
          <a:xfrm>
            <a:off x="8607326" y="1876425"/>
            <a:ext cx="600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FastAPI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264426" y="2257425"/>
            <a:ext cx="3381375" cy="381000"/>
          </a:xfrm>
          <a:custGeom>
            <a:avLst/>
            <a:gdLst/>
            <a:ahLst/>
            <a:cxnLst/>
            <a:rect l="l" t="t" r="r" b="b"/>
            <a:pathLst>
              <a:path w="3381375" h="3810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304800"/>
                </a:lnTo>
                <a:cubicBezTo>
                  <a:pt x="3381375" y="346856"/>
                  <a:pt x="3347231" y="381000"/>
                  <a:pt x="33051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B873">
              <a:alpha val="1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369201" y="23717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3350" y="61258"/>
                </a:moveTo>
                <a:cubicBezTo>
                  <a:pt x="128945" y="64175"/>
                  <a:pt x="123885" y="66526"/>
                  <a:pt x="118616" y="68401"/>
                </a:cubicBezTo>
                <a:cubicBezTo>
                  <a:pt x="104626" y="73402"/>
                  <a:pt x="86261" y="76200"/>
                  <a:pt x="66675" y="76200"/>
                </a:cubicBezTo>
                <a:cubicBezTo>
                  <a:pt x="47089" y="76200"/>
                  <a:pt x="28694" y="73372"/>
                  <a:pt x="14734" y="68401"/>
                </a:cubicBezTo>
                <a:cubicBezTo>
                  <a:pt x="9495" y="66526"/>
                  <a:pt x="4405" y="64175"/>
                  <a:pt x="0" y="61258"/>
                </a:cubicBezTo>
                <a:lnTo>
                  <a:pt x="0" y="85725"/>
                </a:lnTo>
                <a:cubicBezTo>
                  <a:pt x="0" y="98881"/>
                  <a:pt x="29855" y="109537"/>
                  <a:pt x="66675" y="109537"/>
                </a:cubicBezTo>
                <a:cubicBezTo>
                  <a:pt x="103495" y="109537"/>
                  <a:pt x="133350" y="98881"/>
                  <a:pt x="133350" y="85725"/>
                </a:cubicBezTo>
                <a:lnTo>
                  <a:pt x="133350" y="61258"/>
                </a:lnTo>
                <a:close/>
                <a:moveTo>
                  <a:pt x="133350" y="38100"/>
                </a:moveTo>
                <a:lnTo>
                  <a:pt x="133350" y="23813"/>
                </a:lnTo>
                <a:cubicBezTo>
                  <a:pt x="133350" y="10656"/>
                  <a:pt x="103495" y="0"/>
                  <a:pt x="66675" y="0"/>
                </a:cubicBezTo>
                <a:cubicBezTo>
                  <a:pt x="29855" y="0"/>
                  <a:pt x="0" y="10656"/>
                  <a:pt x="0" y="23813"/>
                </a:cubicBezTo>
                <a:lnTo>
                  <a:pt x="0" y="38100"/>
                </a:lnTo>
                <a:cubicBezTo>
                  <a:pt x="0" y="51256"/>
                  <a:pt x="29855" y="61912"/>
                  <a:pt x="66675" y="61912"/>
                </a:cubicBezTo>
                <a:cubicBezTo>
                  <a:pt x="103495" y="61912"/>
                  <a:pt x="133350" y="51256"/>
                  <a:pt x="133350" y="38100"/>
                </a:cubicBezTo>
                <a:close/>
                <a:moveTo>
                  <a:pt x="118616" y="116026"/>
                </a:moveTo>
                <a:cubicBezTo>
                  <a:pt x="104656" y="120997"/>
                  <a:pt x="86291" y="123825"/>
                  <a:pt x="66675" y="123825"/>
                </a:cubicBezTo>
                <a:cubicBezTo>
                  <a:pt x="47059" y="123825"/>
                  <a:pt x="28694" y="120997"/>
                  <a:pt x="14734" y="116026"/>
                </a:cubicBezTo>
                <a:cubicBezTo>
                  <a:pt x="9495" y="114151"/>
                  <a:pt x="4405" y="111800"/>
                  <a:pt x="0" y="108883"/>
                </a:cubicBezTo>
                <a:lnTo>
                  <a:pt x="0" y="128588"/>
                </a:lnTo>
                <a:cubicBezTo>
                  <a:pt x="0" y="141744"/>
                  <a:pt x="29855" y="152400"/>
                  <a:pt x="66675" y="152400"/>
                </a:cubicBezTo>
                <a:cubicBezTo>
                  <a:pt x="103495" y="152400"/>
                  <a:pt x="133350" y="141744"/>
                  <a:pt x="133350" y="128588"/>
                </a:cubicBezTo>
                <a:lnTo>
                  <a:pt x="133350" y="108883"/>
                </a:lnTo>
                <a:cubicBezTo>
                  <a:pt x="128945" y="111800"/>
                  <a:pt x="123885" y="114151"/>
                  <a:pt x="118616" y="116026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31" name="Text 29"/>
          <p:cNvSpPr/>
          <p:nvPr/>
        </p:nvSpPr>
        <p:spPr>
          <a:xfrm>
            <a:off x="8607326" y="2333625"/>
            <a:ext cx="895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264426" y="2714625"/>
            <a:ext cx="3381375" cy="381000"/>
          </a:xfrm>
          <a:custGeom>
            <a:avLst/>
            <a:gdLst/>
            <a:ahLst/>
            <a:cxnLst/>
            <a:rect l="l" t="t" r="r" b="b"/>
            <a:pathLst>
              <a:path w="3381375" h="3810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304800"/>
                </a:lnTo>
                <a:cubicBezTo>
                  <a:pt x="3381375" y="346856"/>
                  <a:pt x="3347231" y="381000"/>
                  <a:pt x="33051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D8F8A">
              <a:alpha val="1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8369201" y="28289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0846" y="-2947"/>
                </a:moveTo>
                <a:cubicBezTo>
                  <a:pt x="104388" y="-387"/>
                  <a:pt x="105698" y="4256"/>
                  <a:pt x="104090" y="8305"/>
                </a:cubicBezTo>
                <a:lnTo>
                  <a:pt x="80754" y="66675"/>
                </a:lnTo>
                <a:lnTo>
                  <a:pt x="123825" y="66675"/>
                </a:lnTo>
                <a:cubicBezTo>
                  <a:pt x="127843" y="66675"/>
                  <a:pt x="131415" y="69175"/>
                  <a:pt x="132784" y="72956"/>
                </a:cubicBezTo>
                <a:cubicBezTo>
                  <a:pt x="134154" y="76736"/>
                  <a:pt x="132993" y="80962"/>
                  <a:pt x="129927" y="83522"/>
                </a:cubicBezTo>
                <a:lnTo>
                  <a:pt x="44202" y="154960"/>
                </a:lnTo>
                <a:cubicBezTo>
                  <a:pt x="40838" y="157758"/>
                  <a:pt x="36046" y="157907"/>
                  <a:pt x="32504" y="155347"/>
                </a:cubicBezTo>
                <a:cubicBezTo>
                  <a:pt x="28962" y="152787"/>
                  <a:pt x="27652" y="148144"/>
                  <a:pt x="29260" y="144095"/>
                </a:cubicBezTo>
                <a:lnTo>
                  <a:pt x="52596" y="85725"/>
                </a:lnTo>
                <a:lnTo>
                  <a:pt x="9525" y="85725"/>
                </a:lnTo>
                <a:cubicBezTo>
                  <a:pt x="5507" y="85725"/>
                  <a:pt x="1935" y="83225"/>
                  <a:pt x="566" y="79444"/>
                </a:cubicBezTo>
                <a:cubicBezTo>
                  <a:pt x="-804" y="75664"/>
                  <a:pt x="357" y="71438"/>
                  <a:pt x="3423" y="68878"/>
                </a:cubicBezTo>
                <a:lnTo>
                  <a:pt x="89148" y="-2560"/>
                </a:lnTo>
                <a:cubicBezTo>
                  <a:pt x="92512" y="-5358"/>
                  <a:pt x="97304" y="-5507"/>
                  <a:pt x="100846" y="-2947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4" name="Text 32"/>
          <p:cNvSpPr/>
          <p:nvPr/>
        </p:nvSpPr>
        <p:spPr>
          <a:xfrm>
            <a:off x="8607326" y="2790825"/>
            <a:ext cx="447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Redis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64426" y="3171825"/>
            <a:ext cx="3381375" cy="381000"/>
          </a:xfrm>
          <a:custGeom>
            <a:avLst/>
            <a:gdLst/>
            <a:ahLst/>
            <a:cxnLst/>
            <a:rect l="l" t="t" r="r" b="b"/>
            <a:pathLst>
              <a:path w="3381375" h="381000">
                <a:moveTo>
                  <a:pt x="76200" y="0"/>
                </a:moveTo>
                <a:lnTo>
                  <a:pt x="3305175" y="0"/>
                </a:lnTo>
                <a:cubicBezTo>
                  <a:pt x="3347231" y="0"/>
                  <a:pt x="3381375" y="34144"/>
                  <a:pt x="3381375" y="76200"/>
                </a:cubicBezTo>
                <a:lnTo>
                  <a:pt x="3381375" y="304800"/>
                </a:lnTo>
                <a:cubicBezTo>
                  <a:pt x="3381375" y="346856"/>
                  <a:pt x="3347231" y="381000"/>
                  <a:pt x="3305175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B873">
              <a:alpha val="1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8359676" y="32861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6764" y="-744"/>
                </a:moveTo>
                <a:cubicBezTo>
                  <a:pt x="72658" y="-4137"/>
                  <a:pt x="79921" y="-4137"/>
                  <a:pt x="85814" y="-744"/>
                </a:cubicBezTo>
                <a:lnTo>
                  <a:pt x="138172" y="29468"/>
                </a:lnTo>
                <a:cubicBezTo>
                  <a:pt x="144066" y="32861"/>
                  <a:pt x="147697" y="39172"/>
                  <a:pt x="147697" y="45958"/>
                </a:cubicBezTo>
                <a:lnTo>
                  <a:pt x="147697" y="106382"/>
                </a:lnTo>
                <a:cubicBezTo>
                  <a:pt x="147697" y="113199"/>
                  <a:pt x="144066" y="119479"/>
                  <a:pt x="138172" y="122872"/>
                </a:cubicBezTo>
                <a:lnTo>
                  <a:pt x="85814" y="153144"/>
                </a:lnTo>
                <a:cubicBezTo>
                  <a:pt x="79921" y="156537"/>
                  <a:pt x="72658" y="156537"/>
                  <a:pt x="66764" y="153144"/>
                </a:cubicBezTo>
                <a:lnTo>
                  <a:pt x="14436" y="122932"/>
                </a:lnTo>
                <a:cubicBezTo>
                  <a:pt x="8543" y="119539"/>
                  <a:pt x="4911" y="113228"/>
                  <a:pt x="4911" y="106442"/>
                </a:cubicBezTo>
                <a:lnTo>
                  <a:pt x="4911" y="46018"/>
                </a:lnTo>
                <a:cubicBezTo>
                  <a:pt x="4911" y="39201"/>
                  <a:pt x="8543" y="32921"/>
                  <a:pt x="14436" y="29528"/>
                </a:cubicBezTo>
                <a:lnTo>
                  <a:pt x="66764" y="-744"/>
                </a:lnTo>
                <a:close/>
                <a:moveTo>
                  <a:pt x="128617" y="106412"/>
                </a:moveTo>
                <a:lnTo>
                  <a:pt x="128617" y="56971"/>
                </a:lnTo>
                <a:lnTo>
                  <a:pt x="85814" y="81677"/>
                </a:lnTo>
                <a:lnTo>
                  <a:pt x="85814" y="131118"/>
                </a:lnTo>
                <a:lnTo>
                  <a:pt x="128617" y="106412"/>
                </a:ln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37" name="Text 35"/>
          <p:cNvSpPr/>
          <p:nvPr/>
        </p:nvSpPr>
        <p:spPr>
          <a:xfrm>
            <a:off x="8607326" y="3248025"/>
            <a:ext cx="561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Docker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85763" y="3833812"/>
            <a:ext cx="11420475" cy="1152525"/>
          </a:xfrm>
          <a:custGeom>
            <a:avLst/>
            <a:gdLst/>
            <a:ahLst/>
            <a:cxnLst/>
            <a:rect l="l" t="t" r="r" b="b"/>
            <a:pathLst>
              <a:path w="11420475" h="1152525">
                <a:moveTo>
                  <a:pt x="114296" y="0"/>
                </a:moveTo>
                <a:lnTo>
                  <a:pt x="11306179" y="0"/>
                </a:lnTo>
                <a:cubicBezTo>
                  <a:pt x="11369303" y="0"/>
                  <a:pt x="11420475" y="51172"/>
                  <a:pt x="11420475" y="114296"/>
                </a:cubicBezTo>
                <a:lnTo>
                  <a:pt x="11420475" y="1038229"/>
                </a:lnTo>
                <a:cubicBezTo>
                  <a:pt x="11420475" y="1101353"/>
                  <a:pt x="11369303" y="1152525"/>
                  <a:pt x="11306179" y="1152525"/>
                </a:cubicBezTo>
                <a:lnTo>
                  <a:pt x="114296" y="1152525"/>
                </a:lnTo>
                <a:cubicBezTo>
                  <a:pt x="51172" y="1152525"/>
                  <a:pt x="0" y="1101353"/>
                  <a:pt x="0" y="1038229"/>
                </a:cubicBezTo>
                <a:lnTo>
                  <a:pt x="0" y="114296"/>
                </a:lnTo>
                <a:cubicBezTo>
                  <a:pt x="0" y="51172"/>
                  <a:pt x="51172" y="0"/>
                  <a:pt x="114296" y="0"/>
                </a:cubicBezTo>
                <a:close/>
              </a:path>
            </a:pathLst>
          </a:custGeom>
          <a:gradFill rotWithShape="1" flip="none">
            <a:gsLst>
              <a:gs pos="0">
                <a:srgbClr val="E5B873">
                  <a:alpha val="12000"/>
                </a:srgbClr>
              </a:gs>
              <a:gs pos="100000">
                <a:srgbClr val="3D8F8A">
                  <a:alpha val="8000"/>
                </a:srgbClr>
              </a:gs>
            </a:gsLst>
            <a:lin ang="0" scaled="1"/>
          </a:gradFill>
          <a:ln w="12700">
            <a:solidFill>
              <a:srgbClr val="E5B873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542925" y="39909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5B873">
              <a:alpha val="20000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95325" y="41433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99968" y="14288"/>
                </a:moveTo>
                <a:lnTo>
                  <a:pt x="65946" y="14288"/>
                </a:lnTo>
                <a:cubicBezTo>
                  <a:pt x="52819" y="14288"/>
                  <a:pt x="41344" y="23262"/>
                  <a:pt x="38219" y="35987"/>
                </a:cubicBezTo>
                <a:lnTo>
                  <a:pt x="625" y="187747"/>
                </a:lnTo>
                <a:cubicBezTo>
                  <a:pt x="-2724" y="201231"/>
                  <a:pt x="7501" y="214313"/>
                  <a:pt x="21431" y="214313"/>
                </a:cubicBezTo>
                <a:lnTo>
                  <a:pt x="99968" y="214313"/>
                </a:lnTo>
                <a:lnTo>
                  <a:pt x="99968" y="185738"/>
                </a:lnTo>
                <a:cubicBezTo>
                  <a:pt x="99968" y="177835"/>
                  <a:pt x="106353" y="171450"/>
                  <a:pt x="114255" y="171450"/>
                </a:cubicBezTo>
                <a:cubicBezTo>
                  <a:pt x="122158" y="171450"/>
                  <a:pt x="128543" y="177835"/>
                  <a:pt x="128543" y="185738"/>
                </a:cubicBezTo>
                <a:lnTo>
                  <a:pt x="128543" y="214313"/>
                </a:lnTo>
                <a:lnTo>
                  <a:pt x="207169" y="214313"/>
                </a:lnTo>
                <a:cubicBezTo>
                  <a:pt x="221099" y="214313"/>
                  <a:pt x="231324" y="201231"/>
                  <a:pt x="227975" y="187747"/>
                </a:cubicBezTo>
                <a:lnTo>
                  <a:pt x="190426" y="35987"/>
                </a:lnTo>
                <a:cubicBezTo>
                  <a:pt x="187256" y="23262"/>
                  <a:pt x="175826" y="14288"/>
                  <a:pt x="162654" y="14288"/>
                </a:cubicBezTo>
                <a:lnTo>
                  <a:pt x="128543" y="14288"/>
                </a:lnTo>
                <a:lnTo>
                  <a:pt x="128543" y="42863"/>
                </a:lnTo>
                <a:cubicBezTo>
                  <a:pt x="128543" y="50765"/>
                  <a:pt x="122158" y="57150"/>
                  <a:pt x="114255" y="57150"/>
                </a:cubicBezTo>
                <a:cubicBezTo>
                  <a:pt x="106353" y="57150"/>
                  <a:pt x="99968" y="50765"/>
                  <a:pt x="99968" y="42863"/>
                </a:cubicBezTo>
                <a:lnTo>
                  <a:pt x="99968" y="14288"/>
                </a:lnTo>
                <a:close/>
                <a:moveTo>
                  <a:pt x="128543" y="100013"/>
                </a:moveTo>
                <a:lnTo>
                  <a:pt x="128543" y="128588"/>
                </a:lnTo>
                <a:cubicBezTo>
                  <a:pt x="128543" y="136490"/>
                  <a:pt x="122158" y="142875"/>
                  <a:pt x="114255" y="142875"/>
                </a:cubicBezTo>
                <a:cubicBezTo>
                  <a:pt x="106353" y="142875"/>
                  <a:pt x="99968" y="136490"/>
                  <a:pt x="99968" y="128588"/>
                </a:cubicBezTo>
                <a:lnTo>
                  <a:pt x="99968" y="100013"/>
                </a:lnTo>
                <a:cubicBezTo>
                  <a:pt x="99968" y="92110"/>
                  <a:pt x="106353" y="85725"/>
                  <a:pt x="114255" y="85725"/>
                </a:cubicBezTo>
                <a:cubicBezTo>
                  <a:pt x="122158" y="85725"/>
                  <a:pt x="128543" y="92110"/>
                  <a:pt x="128543" y="100013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41" name="Text 39"/>
          <p:cNvSpPr/>
          <p:nvPr/>
        </p:nvSpPr>
        <p:spPr>
          <a:xfrm>
            <a:off x="1228725" y="3990975"/>
            <a:ext cx="10515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Gelecek Roadmap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228725" y="4333875"/>
            <a:ext cx="52101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Phase 4: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Ek kaynak entegrasyonları (Eventbrite, Meetup), gelişmiş filtreleme ve arama özellikleri, kullanıcı yönetim sistemi.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515100" y="4333875"/>
            <a:ext cx="52101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Phase 5: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Gelişmiş analitik ve raporlama, katılımcı istatistikleri, trend analizi, topluluk özellikleri.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85763" y="5700713"/>
            <a:ext cx="3724275" cy="771525"/>
          </a:xfrm>
          <a:custGeom>
            <a:avLst/>
            <a:gdLst/>
            <a:ahLst/>
            <a:cxnLst/>
            <a:rect l="l" t="t" r="r" b="b"/>
            <a:pathLst>
              <a:path w="3724275" h="771525">
                <a:moveTo>
                  <a:pt x="76204" y="0"/>
                </a:moveTo>
                <a:lnTo>
                  <a:pt x="3648071" y="0"/>
                </a:lnTo>
                <a:cubicBezTo>
                  <a:pt x="3690158" y="0"/>
                  <a:pt x="3724275" y="34117"/>
                  <a:pt x="3724275" y="76204"/>
                </a:cubicBezTo>
                <a:lnTo>
                  <a:pt x="3724275" y="695321"/>
                </a:lnTo>
                <a:cubicBezTo>
                  <a:pt x="3724275" y="737408"/>
                  <a:pt x="3690158" y="771525"/>
                  <a:pt x="3648071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3D8F8A">
              <a:alpha val="10196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447675" y="5819775"/>
            <a:ext cx="3600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D8F8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500+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71488" y="6162675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Takip edilen etkinlik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233863" y="5700713"/>
            <a:ext cx="3724275" cy="771525"/>
          </a:xfrm>
          <a:custGeom>
            <a:avLst/>
            <a:gdLst/>
            <a:ahLst/>
            <a:cxnLst/>
            <a:rect l="l" t="t" r="r" b="b"/>
            <a:pathLst>
              <a:path w="3724275" h="771525">
                <a:moveTo>
                  <a:pt x="76204" y="0"/>
                </a:moveTo>
                <a:lnTo>
                  <a:pt x="3648071" y="0"/>
                </a:lnTo>
                <a:cubicBezTo>
                  <a:pt x="3690158" y="0"/>
                  <a:pt x="3724275" y="34117"/>
                  <a:pt x="3724275" y="76204"/>
                </a:cubicBezTo>
                <a:lnTo>
                  <a:pt x="3724275" y="695321"/>
                </a:lnTo>
                <a:cubicBezTo>
                  <a:pt x="3724275" y="737408"/>
                  <a:pt x="3690158" y="771525"/>
                  <a:pt x="3648071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E5B873">
              <a:alpha val="10196"/>
            </a:srgbClr>
          </a:solidFill>
          <a:ln w="12700">
            <a:solidFill>
              <a:srgbClr val="E5B873">
                <a:alpha val="25098"/>
              </a:srgbClr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4295775" y="5819775"/>
            <a:ext cx="3600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5B873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7/24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4319588" y="6162675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Otomatik güncelleme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081962" y="5700713"/>
            <a:ext cx="3724275" cy="771525"/>
          </a:xfrm>
          <a:custGeom>
            <a:avLst/>
            <a:gdLst/>
            <a:ahLst/>
            <a:cxnLst/>
            <a:rect l="l" t="t" r="r" b="b"/>
            <a:pathLst>
              <a:path w="3724275" h="771525">
                <a:moveTo>
                  <a:pt x="76204" y="0"/>
                </a:moveTo>
                <a:lnTo>
                  <a:pt x="3648071" y="0"/>
                </a:lnTo>
                <a:cubicBezTo>
                  <a:pt x="3690158" y="0"/>
                  <a:pt x="3724275" y="34117"/>
                  <a:pt x="3724275" y="76204"/>
                </a:cubicBezTo>
                <a:lnTo>
                  <a:pt x="3724275" y="695321"/>
                </a:lnTo>
                <a:cubicBezTo>
                  <a:pt x="3724275" y="737408"/>
                  <a:pt x="3690158" y="771525"/>
                  <a:pt x="3648071" y="771525"/>
                </a:cubicBezTo>
                <a:lnTo>
                  <a:pt x="76204" y="771525"/>
                </a:lnTo>
                <a:cubicBezTo>
                  <a:pt x="34117" y="771525"/>
                  <a:pt x="0" y="737408"/>
                  <a:pt x="0" y="695321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3D8F8A">
              <a:alpha val="10196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8143875" y="5819775"/>
            <a:ext cx="36004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D8F8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100ms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167687" y="6162675"/>
            <a:ext cx="3552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yanıt süresi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953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6867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TEKNOLOJİ YIĞINI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69723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Modern ve Ölçeklenebilir Mimarinin Gücü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00163"/>
            <a:ext cx="3695700" cy="2657475"/>
          </a:xfrm>
          <a:custGeom>
            <a:avLst/>
            <a:gdLst/>
            <a:ahLst/>
            <a:cxnLst/>
            <a:rect l="l" t="t" r="r" b="b"/>
            <a:pathLst>
              <a:path w="3695700" h="2657475">
                <a:moveTo>
                  <a:pt x="114298" y="0"/>
                </a:moveTo>
                <a:lnTo>
                  <a:pt x="3581402" y="0"/>
                </a:lnTo>
                <a:cubicBezTo>
                  <a:pt x="3644485" y="0"/>
                  <a:pt x="3695700" y="51215"/>
                  <a:pt x="3695700" y="114298"/>
                </a:cubicBezTo>
                <a:lnTo>
                  <a:pt x="3695700" y="2543177"/>
                </a:lnTo>
                <a:cubicBezTo>
                  <a:pt x="3695700" y="2606260"/>
                  <a:pt x="3644485" y="2657475"/>
                  <a:pt x="3581402" y="2657475"/>
                </a:cubicBezTo>
                <a:lnTo>
                  <a:pt x="114298" y="2657475"/>
                </a:lnTo>
                <a:cubicBezTo>
                  <a:pt x="51215" y="2657475"/>
                  <a:pt x="0" y="2606260"/>
                  <a:pt x="0" y="254317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5000"/>
                </a:srgbClr>
              </a:gs>
              <a:gs pos="100000">
                <a:srgbClr val="3D8F8A">
                  <a:alpha val="5000"/>
                </a:srgbClr>
              </a:gs>
            </a:gsLst>
            <a:lin ang="270000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495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25091" y="161925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45455" y="111900"/>
                </a:moveTo>
                <a:cubicBezTo>
                  <a:pt x="241157" y="94655"/>
                  <a:pt x="233009" y="81651"/>
                  <a:pt x="215652" y="81651"/>
                </a:cubicBezTo>
                <a:lnTo>
                  <a:pt x="193272" y="81651"/>
                </a:lnTo>
                <a:lnTo>
                  <a:pt x="193272" y="108105"/>
                </a:lnTo>
                <a:cubicBezTo>
                  <a:pt x="193272" y="128643"/>
                  <a:pt x="175859" y="145945"/>
                  <a:pt x="155990" y="145945"/>
                </a:cubicBezTo>
                <a:lnTo>
                  <a:pt x="96385" y="145945"/>
                </a:lnTo>
                <a:cubicBezTo>
                  <a:pt x="80088" y="145945"/>
                  <a:pt x="66582" y="159897"/>
                  <a:pt x="66582" y="176250"/>
                </a:cubicBezTo>
                <a:lnTo>
                  <a:pt x="66582" y="233065"/>
                </a:lnTo>
                <a:cubicBezTo>
                  <a:pt x="66582" y="249250"/>
                  <a:pt x="80646" y="258738"/>
                  <a:pt x="96385" y="263370"/>
                </a:cubicBezTo>
                <a:cubicBezTo>
                  <a:pt x="115249" y="268895"/>
                  <a:pt x="133387" y="269900"/>
                  <a:pt x="155990" y="263370"/>
                </a:cubicBezTo>
                <a:cubicBezTo>
                  <a:pt x="171004" y="259017"/>
                  <a:pt x="185793" y="250254"/>
                  <a:pt x="185793" y="233065"/>
                </a:cubicBezTo>
                <a:lnTo>
                  <a:pt x="185793" y="210350"/>
                </a:lnTo>
                <a:lnTo>
                  <a:pt x="126243" y="210350"/>
                </a:lnTo>
                <a:lnTo>
                  <a:pt x="126243" y="202760"/>
                </a:lnTo>
                <a:lnTo>
                  <a:pt x="215652" y="202760"/>
                </a:lnTo>
                <a:cubicBezTo>
                  <a:pt x="233009" y="202760"/>
                  <a:pt x="239427" y="190649"/>
                  <a:pt x="245455" y="172510"/>
                </a:cubicBezTo>
                <a:cubicBezTo>
                  <a:pt x="251706" y="153814"/>
                  <a:pt x="251427" y="135843"/>
                  <a:pt x="245455" y="111900"/>
                </a:cubicBezTo>
                <a:close/>
                <a:moveTo>
                  <a:pt x="159730" y="248190"/>
                </a:moveTo>
                <a:cubicBezTo>
                  <a:pt x="155482" y="248487"/>
                  <a:pt x="151423" y="246390"/>
                  <a:pt x="149209" y="242753"/>
                </a:cubicBezTo>
                <a:cubicBezTo>
                  <a:pt x="146994" y="239116"/>
                  <a:pt x="146994" y="234548"/>
                  <a:pt x="149209" y="230911"/>
                </a:cubicBezTo>
                <a:cubicBezTo>
                  <a:pt x="151423" y="227274"/>
                  <a:pt x="155482" y="225177"/>
                  <a:pt x="159730" y="225475"/>
                </a:cubicBezTo>
                <a:cubicBezTo>
                  <a:pt x="163977" y="225177"/>
                  <a:pt x="168036" y="227274"/>
                  <a:pt x="170251" y="230911"/>
                </a:cubicBezTo>
                <a:cubicBezTo>
                  <a:pt x="172465" y="234548"/>
                  <a:pt x="172465" y="239116"/>
                  <a:pt x="170251" y="242753"/>
                </a:cubicBezTo>
                <a:cubicBezTo>
                  <a:pt x="168036" y="246390"/>
                  <a:pt x="163977" y="248487"/>
                  <a:pt x="159730" y="248190"/>
                </a:cubicBezTo>
                <a:close/>
                <a:moveTo>
                  <a:pt x="93650" y="138466"/>
                </a:moveTo>
                <a:lnTo>
                  <a:pt x="153256" y="138466"/>
                </a:lnTo>
                <a:cubicBezTo>
                  <a:pt x="169831" y="138466"/>
                  <a:pt x="183059" y="124792"/>
                  <a:pt x="183059" y="108161"/>
                </a:cubicBezTo>
                <a:lnTo>
                  <a:pt x="183059" y="51290"/>
                </a:lnTo>
                <a:cubicBezTo>
                  <a:pt x="183059" y="35105"/>
                  <a:pt x="169441" y="22994"/>
                  <a:pt x="153256" y="20259"/>
                </a:cubicBezTo>
                <a:cubicBezTo>
                  <a:pt x="133276" y="16966"/>
                  <a:pt x="111565" y="17134"/>
                  <a:pt x="93650" y="20315"/>
                </a:cubicBezTo>
                <a:cubicBezTo>
                  <a:pt x="68424" y="24780"/>
                  <a:pt x="63847" y="34100"/>
                  <a:pt x="63847" y="51346"/>
                </a:cubicBezTo>
                <a:lnTo>
                  <a:pt x="63847" y="74061"/>
                </a:lnTo>
                <a:lnTo>
                  <a:pt x="123509" y="74061"/>
                </a:lnTo>
                <a:lnTo>
                  <a:pt x="123509" y="81651"/>
                </a:lnTo>
                <a:lnTo>
                  <a:pt x="41467" y="81651"/>
                </a:lnTo>
                <a:cubicBezTo>
                  <a:pt x="24110" y="81651"/>
                  <a:pt x="8930" y="92087"/>
                  <a:pt x="4186" y="111900"/>
                </a:cubicBezTo>
                <a:cubicBezTo>
                  <a:pt x="-1284" y="134615"/>
                  <a:pt x="-1507" y="148791"/>
                  <a:pt x="4186" y="172510"/>
                </a:cubicBezTo>
                <a:cubicBezTo>
                  <a:pt x="8427" y="190147"/>
                  <a:pt x="18529" y="202760"/>
                  <a:pt x="35886" y="202760"/>
                </a:cubicBezTo>
                <a:lnTo>
                  <a:pt x="56369" y="202760"/>
                </a:lnTo>
                <a:lnTo>
                  <a:pt x="56369" y="175524"/>
                </a:lnTo>
                <a:cubicBezTo>
                  <a:pt x="56369" y="155823"/>
                  <a:pt x="73391" y="138466"/>
                  <a:pt x="93650" y="138466"/>
                </a:cubicBezTo>
                <a:close/>
                <a:moveTo>
                  <a:pt x="89967" y="36109"/>
                </a:moveTo>
                <a:cubicBezTo>
                  <a:pt x="96250" y="36109"/>
                  <a:pt x="101352" y="41211"/>
                  <a:pt x="101352" y="47495"/>
                </a:cubicBezTo>
                <a:cubicBezTo>
                  <a:pt x="101352" y="53779"/>
                  <a:pt x="96250" y="58880"/>
                  <a:pt x="89967" y="58880"/>
                </a:cubicBezTo>
                <a:cubicBezTo>
                  <a:pt x="83683" y="58880"/>
                  <a:pt x="78581" y="53779"/>
                  <a:pt x="78581" y="47495"/>
                </a:cubicBezTo>
                <a:cubicBezTo>
                  <a:pt x="78581" y="41211"/>
                  <a:pt x="83683" y="36109"/>
                  <a:pt x="89967" y="36109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8" name="Text 6"/>
          <p:cNvSpPr/>
          <p:nvPr/>
        </p:nvSpPr>
        <p:spPr>
          <a:xfrm>
            <a:off x="1228725" y="1533525"/>
            <a:ext cx="800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FastAPI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28725" y="1800225"/>
            <a:ext cx="771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Python 3.11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1025" y="2181225"/>
            <a:ext cx="33813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Yüksek performanslı, async destekli modern web framework.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I/O-bound işlemlerde 90% performans artışı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sağlar.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8409" y="30670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88240" y="-2578"/>
                </a:moveTo>
                <a:cubicBezTo>
                  <a:pt x="91340" y="-339"/>
                  <a:pt x="92486" y="3724"/>
                  <a:pt x="91079" y="7267"/>
                </a:cubicBezTo>
                <a:lnTo>
                  <a:pt x="70660" y="58341"/>
                </a:lnTo>
                <a:lnTo>
                  <a:pt x="108347" y="58341"/>
                </a:lnTo>
                <a:cubicBezTo>
                  <a:pt x="111863" y="58341"/>
                  <a:pt x="114988" y="60528"/>
                  <a:pt x="116186" y="63836"/>
                </a:cubicBezTo>
                <a:cubicBezTo>
                  <a:pt x="117384" y="67144"/>
                  <a:pt x="116369" y="70842"/>
                  <a:pt x="113686" y="73082"/>
                </a:cubicBezTo>
                <a:lnTo>
                  <a:pt x="38677" y="135590"/>
                </a:lnTo>
                <a:cubicBezTo>
                  <a:pt x="35734" y="138038"/>
                  <a:pt x="31540" y="138168"/>
                  <a:pt x="28441" y="135928"/>
                </a:cubicBezTo>
                <a:cubicBezTo>
                  <a:pt x="25342" y="133689"/>
                  <a:pt x="24196" y="129626"/>
                  <a:pt x="25602" y="126083"/>
                </a:cubicBezTo>
                <a:lnTo>
                  <a:pt x="46021" y="75009"/>
                </a:lnTo>
                <a:lnTo>
                  <a:pt x="8334" y="75009"/>
                </a:lnTo>
                <a:cubicBezTo>
                  <a:pt x="4818" y="75009"/>
                  <a:pt x="1693" y="72822"/>
                  <a:pt x="495" y="69514"/>
                </a:cubicBezTo>
                <a:cubicBezTo>
                  <a:pt x="-703" y="66206"/>
                  <a:pt x="313" y="62508"/>
                  <a:pt x="2995" y="60268"/>
                </a:cubicBezTo>
                <a:lnTo>
                  <a:pt x="78005" y="-2240"/>
                </a:lnTo>
                <a:cubicBezTo>
                  <a:pt x="80948" y="-4688"/>
                  <a:pt x="85141" y="-4818"/>
                  <a:pt x="88240" y="-2578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2" name="Text 10"/>
          <p:cNvSpPr/>
          <p:nvPr/>
        </p:nvSpPr>
        <p:spPr>
          <a:xfrm>
            <a:off x="823913" y="3038475"/>
            <a:ext cx="1247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Async/await pattern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08409" y="33337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88240" y="-2578"/>
                </a:moveTo>
                <a:cubicBezTo>
                  <a:pt x="91340" y="-339"/>
                  <a:pt x="92486" y="3724"/>
                  <a:pt x="91079" y="7267"/>
                </a:cubicBezTo>
                <a:lnTo>
                  <a:pt x="70660" y="58341"/>
                </a:lnTo>
                <a:lnTo>
                  <a:pt x="108347" y="58341"/>
                </a:lnTo>
                <a:cubicBezTo>
                  <a:pt x="111863" y="58341"/>
                  <a:pt x="114988" y="60528"/>
                  <a:pt x="116186" y="63836"/>
                </a:cubicBezTo>
                <a:cubicBezTo>
                  <a:pt x="117384" y="67144"/>
                  <a:pt x="116369" y="70842"/>
                  <a:pt x="113686" y="73082"/>
                </a:cubicBezTo>
                <a:lnTo>
                  <a:pt x="38677" y="135590"/>
                </a:lnTo>
                <a:cubicBezTo>
                  <a:pt x="35734" y="138038"/>
                  <a:pt x="31540" y="138168"/>
                  <a:pt x="28441" y="135928"/>
                </a:cubicBezTo>
                <a:cubicBezTo>
                  <a:pt x="25342" y="133689"/>
                  <a:pt x="24196" y="129626"/>
                  <a:pt x="25602" y="126083"/>
                </a:cubicBezTo>
                <a:lnTo>
                  <a:pt x="46021" y="75009"/>
                </a:lnTo>
                <a:lnTo>
                  <a:pt x="8334" y="75009"/>
                </a:lnTo>
                <a:cubicBezTo>
                  <a:pt x="4818" y="75009"/>
                  <a:pt x="1693" y="72822"/>
                  <a:pt x="495" y="69514"/>
                </a:cubicBezTo>
                <a:cubicBezTo>
                  <a:pt x="-703" y="66206"/>
                  <a:pt x="313" y="62508"/>
                  <a:pt x="2995" y="60268"/>
                </a:cubicBezTo>
                <a:lnTo>
                  <a:pt x="78005" y="-2240"/>
                </a:lnTo>
                <a:cubicBezTo>
                  <a:pt x="80948" y="-4688"/>
                  <a:pt x="85141" y="-4818"/>
                  <a:pt x="88240" y="-2578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4" name="Text 12"/>
          <p:cNvSpPr/>
          <p:nvPr/>
        </p:nvSpPr>
        <p:spPr>
          <a:xfrm>
            <a:off x="823913" y="3305175"/>
            <a:ext cx="18859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Otomatik API dökümantasyonu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08409" y="36004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88240" y="-2578"/>
                </a:moveTo>
                <a:cubicBezTo>
                  <a:pt x="91340" y="-339"/>
                  <a:pt x="92486" y="3724"/>
                  <a:pt x="91079" y="7267"/>
                </a:cubicBezTo>
                <a:lnTo>
                  <a:pt x="70660" y="58341"/>
                </a:lnTo>
                <a:lnTo>
                  <a:pt x="108347" y="58341"/>
                </a:lnTo>
                <a:cubicBezTo>
                  <a:pt x="111863" y="58341"/>
                  <a:pt x="114988" y="60528"/>
                  <a:pt x="116186" y="63836"/>
                </a:cubicBezTo>
                <a:cubicBezTo>
                  <a:pt x="117384" y="67144"/>
                  <a:pt x="116369" y="70842"/>
                  <a:pt x="113686" y="73082"/>
                </a:cubicBezTo>
                <a:lnTo>
                  <a:pt x="38677" y="135590"/>
                </a:lnTo>
                <a:cubicBezTo>
                  <a:pt x="35734" y="138038"/>
                  <a:pt x="31540" y="138168"/>
                  <a:pt x="28441" y="135928"/>
                </a:cubicBezTo>
                <a:cubicBezTo>
                  <a:pt x="25342" y="133689"/>
                  <a:pt x="24196" y="129626"/>
                  <a:pt x="25602" y="126083"/>
                </a:cubicBezTo>
                <a:lnTo>
                  <a:pt x="46021" y="75009"/>
                </a:lnTo>
                <a:lnTo>
                  <a:pt x="8334" y="75009"/>
                </a:lnTo>
                <a:cubicBezTo>
                  <a:pt x="4818" y="75009"/>
                  <a:pt x="1693" y="72822"/>
                  <a:pt x="495" y="69514"/>
                </a:cubicBezTo>
                <a:cubicBezTo>
                  <a:pt x="-703" y="66206"/>
                  <a:pt x="313" y="62508"/>
                  <a:pt x="2995" y="60268"/>
                </a:cubicBezTo>
                <a:lnTo>
                  <a:pt x="78005" y="-2240"/>
                </a:lnTo>
                <a:cubicBezTo>
                  <a:pt x="80948" y="-4688"/>
                  <a:pt x="85141" y="-4818"/>
                  <a:pt x="88240" y="-2578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6" name="Text 14"/>
          <p:cNvSpPr/>
          <p:nvPr/>
        </p:nvSpPr>
        <p:spPr>
          <a:xfrm>
            <a:off x="823913" y="3571875"/>
            <a:ext cx="1724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Tip doğrulama ve validasyon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46513" y="1300163"/>
            <a:ext cx="3695700" cy="2657475"/>
          </a:xfrm>
          <a:custGeom>
            <a:avLst/>
            <a:gdLst/>
            <a:ahLst/>
            <a:cxnLst/>
            <a:rect l="l" t="t" r="r" b="b"/>
            <a:pathLst>
              <a:path w="3695700" h="2657475">
                <a:moveTo>
                  <a:pt x="114298" y="0"/>
                </a:moveTo>
                <a:lnTo>
                  <a:pt x="3581402" y="0"/>
                </a:lnTo>
                <a:cubicBezTo>
                  <a:pt x="3644485" y="0"/>
                  <a:pt x="3695700" y="51215"/>
                  <a:pt x="3695700" y="114298"/>
                </a:cubicBezTo>
                <a:lnTo>
                  <a:pt x="3695700" y="2543177"/>
                </a:lnTo>
                <a:cubicBezTo>
                  <a:pt x="3695700" y="2606260"/>
                  <a:pt x="3644485" y="2657475"/>
                  <a:pt x="3581402" y="2657475"/>
                </a:cubicBezTo>
                <a:lnTo>
                  <a:pt x="114298" y="2657475"/>
                </a:lnTo>
                <a:cubicBezTo>
                  <a:pt x="51215" y="2657475"/>
                  <a:pt x="0" y="2606260"/>
                  <a:pt x="0" y="254317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rotWithShape="1" flip="none">
            <a:gsLst>
              <a:gs pos="0">
                <a:srgbClr val="E5B873">
                  <a:alpha val="12000"/>
                </a:srgbClr>
              </a:gs>
              <a:gs pos="100000">
                <a:srgbClr val="E5B873">
                  <a:alpha val="5000"/>
                </a:srgbClr>
              </a:gs>
            </a:gsLst>
            <a:lin ang="2700000" scaled="1"/>
          </a:gradFill>
          <a:ln w="12700">
            <a:solidFill>
              <a:srgbClr val="E5B873">
                <a:alpha val="3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4441775" y="1495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5B873">
              <a:alpha val="2000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4585841" y="161925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50031" y="114858"/>
                </a:moveTo>
                <a:cubicBezTo>
                  <a:pt x="241771" y="120328"/>
                  <a:pt x="232283" y="124737"/>
                  <a:pt x="222405" y="128253"/>
                </a:cubicBezTo>
                <a:cubicBezTo>
                  <a:pt x="196174" y="137629"/>
                  <a:pt x="161739" y="142875"/>
                  <a:pt x="125016" y="142875"/>
                </a:cubicBezTo>
                <a:cubicBezTo>
                  <a:pt x="88292" y="142875"/>
                  <a:pt x="53801" y="137573"/>
                  <a:pt x="27626" y="128253"/>
                </a:cubicBezTo>
                <a:cubicBezTo>
                  <a:pt x="17804" y="124737"/>
                  <a:pt x="8260" y="120328"/>
                  <a:pt x="0" y="114858"/>
                </a:cubicBezTo>
                <a:lnTo>
                  <a:pt x="0" y="160734"/>
                </a:lnTo>
                <a:cubicBezTo>
                  <a:pt x="0" y="185403"/>
                  <a:pt x="55978" y="205383"/>
                  <a:pt x="125016" y="205383"/>
                </a:cubicBezTo>
                <a:cubicBezTo>
                  <a:pt x="194053" y="205383"/>
                  <a:pt x="250031" y="185403"/>
                  <a:pt x="250031" y="160734"/>
                </a:cubicBezTo>
                <a:lnTo>
                  <a:pt x="250031" y="114858"/>
                </a:lnTo>
                <a:close/>
                <a:moveTo>
                  <a:pt x="250031" y="71438"/>
                </a:moveTo>
                <a:lnTo>
                  <a:pt x="250031" y="44648"/>
                </a:lnTo>
                <a:cubicBezTo>
                  <a:pt x="250031" y="19980"/>
                  <a:pt x="194053" y="0"/>
                  <a:pt x="125016" y="0"/>
                </a:cubicBezTo>
                <a:cubicBezTo>
                  <a:pt x="55978" y="0"/>
                  <a:pt x="0" y="19980"/>
                  <a:pt x="0" y="44648"/>
                </a:cubicBezTo>
                <a:lnTo>
                  <a:pt x="0" y="71438"/>
                </a:lnTo>
                <a:cubicBezTo>
                  <a:pt x="0" y="96106"/>
                  <a:pt x="55978" y="116086"/>
                  <a:pt x="125016" y="116086"/>
                </a:cubicBezTo>
                <a:cubicBezTo>
                  <a:pt x="194053" y="116086"/>
                  <a:pt x="250031" y="96106"/>
                  <a:pt x="250031" y="71438"/>
                </a:cubicBezTo>
                <a:close/>
                <a:moveTo>
                  <a:pt x="222405" y="217550"/>
                </a:moveTo>
                <a:cubicBezTo>
                  <a:pt x="196230" y="226870"/>
                  <a:pt x="161795" y="232172"/>
                  <a:pt x="125016" y="232172"/>
                </a:cubicBezTo>
                <a:cubicBezTo>
                  <a:pt x="88236" y="232172"/>
                  <a:pt x="53801" y="226870"/>
                  <a:pt x="27626" y="217550"/>
                </a:cubicBezTo>
                <a:cubicBezTo>
                  <a:pt x="17804" y="214033"/>
                  <a:pt x="8260" y="209624"/>
                  <a:pt x="0" y="204155"/>
                </a:cubicBezTo>
                <a:lnTo>
                  <a:pt x="0" y="241102"/>
                </a:lnTo>
                <a:cubicBezTo>
                  <a:pt x="0" y="265770"/>
                  <a:pt x="55978" y="285750"/>
                  <a:pt x="125016" y="285750"/>
                </a:cubicBezTo>
                <a:cubicBezTo>
                  <a:pt x="194053" y="285750"/>
                  <a:pt x="250031" y="265770"/>
                  <a:pt x="250031" y="241102"/>
                </a:cubicBezTo>
                <a:lnTo>
                  <a:pt x="250031" y="204155"/>
                </a:lnTo>
                <a:cubicBezTo>
                  <a:pt x="241771" y="209624"/>
                  <a:pt x="232283" y="214033"/>
                  <a:pt x="222405" y="217550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20" name="Text 18"/>
          <p:cNvSpPr/>
          <p:nvPr/>
        </p:nvSpPr>
        <p:spPr>
          <a:xfrm>
            <a:off x="5089475" y="1533525"/>
            <a:ext cx="1171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089475" y="1800225"/>
            <a:ext cx="114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+ Redis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41775" y="2181225"/>
            <a:ext cx="33813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Güçlü ilişkisel veritabanı ve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in-memory cache/kuyruk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sistemi. Async SQLAlchemy ile optimize edilmiş veri yönetimi.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460825" y="30670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7475" y="16669"/>
                  <a:pt x="0" y="24144"/>
                  <a:pt x="0" y="33337"/>
                </a:cubicBezTo>
                <a:lnTo>
                  <a:pt x="0" y="35265"/>
                </a:lnTo>
                <a:cubicBezTo>
                  <a:pt x="0" y="37036"/>
                  <a:pt x="1146" y="38546"/>
                  <a:pt x="2631" y="39510"/>
                </a:cubicBezTo>
                <a:cubicBezTo>
                  <a:pt x="6068" y="41750"/>
                  <a:pt x="8334" y="45605"/>
                  <a:pt x="8334" y="50006"/>
                </a:cubicBezTo>
                <a:cubicBezTo>
                  <a:pt x="8334" y="54408"/>
                  <a:pt x="6068" y="58262"/>
                  <a:pt x="2631" y="60502"/>
                </a:cubicBezTo>
                <a:cubicBezTo>
                  <a:pt x="1146" y="61466"/>
                  <a:pt x="0" y="62977"/>
                  <a:pt x="0" y="64748"/>
                </a:cubicBezTo>
                <a:lnTo>
                  <a:pt x="0" y="79177"/>
                </a:lnTo>
                <a:lnTo>
                  <a:pt x="133350" y="79177"/>
                </a:lnTo>
                <a:lnTo>
                  <a:pt x="133350" y="64748"/>
                </a:lnTo>
                <a:cubicBezTo>
                  <a:pt x="133350" y="62977"/>
                  <a:pt x="132204" y="61466"/>
                  <a:pt x="130719" y="60502"/>
                </a:cubicBezTo>
                <a:cubicBezTo>
                  <a:pt x="127282" y="58262"/>
                  <a:pt x="125016" y="54408"/>
                  <a:pt x="125016" y="50006"/>
                </a:cubicBezTo>
                <a:cubicBezTo>
                  <a:pt x="125016" y="45605"/>
                  <a:pt x="127282" y="41750"/>
                  <a:pt x="130719" y="39510"/>
                </a:cubicBezTo>
                <a:cubicBezTo>
                  <a:pt x="132204" y="38546"/>
                  <a:pt x="133350" y="37036"/>
                  <a:pt x="133350" y="35265"/>
                </a:cubicBezTo>
                <a:lnTo>
                  <a:pt x="133350" y="33337"/>
                </a:lnTo>
                <a:cubicBezTo>
                  <a:pt x="133350" y="24144"/>
                  <a:pt x="125875" y="16669"/>
                  <a:pt x="116681" y="16669"/>
                </a:cubicBezTo>
                <a:lnTo>
                  <a:pt x="16669" y="16669"/>
                </a:lnTo>
                <a:close/>
                <a:moveTo>
                  <a:pt x="133350" y="108347"/>
                </a:moveTo>
                <a:lnTo>
                  <a:pt x="133350" y="91678"/>
                </a:lnTo>
                <a:lnTo>
                  <a:pt x="0" y="91678"/>
                </a:lnTo>
                <a:lnTo>
                  <a:pt x="0" y="108347"/>
                </a:lnTo>
                <a:cubicBezTo>
                  <a:pt x="0" y="112957"/>
                  <a:pt x="3724" y="116681"/>
                  <a:pt x="8334" y="116681"/>
                </a:cubicBezTo>
                <a:lnTo>
                  <a:pt x="25003" y="116681"/>
                </a:lnTo>
                <a:lnTo>
                  <a:pt x="25003" y="110430"/>
                </a:lnTo>
                <a:cubicBezTo>
                  <a:pt x="25003" y="106966"/>
                  <a:pt x="27790" y="104180"/>
                  <a:pt x="31254" y="104180"/>
                </a:cubicBezTo>
                <a:cubicBezTo>
                  <a:pt x="34718" y="104180"/>
                  <a:pt x="37505" y="106966"/>
                  <a:pt x="37505" y="110430"/>
                </a:cubicBezTo>
                <a:lnTo>
                  <a:pt x="37505" y="116681"/>
                </a:lnTo>
                <a:lnTo>
                  <a:pt x="60424" y="116681"/>
                </a:lnTo>
                <a:lnTo>
                  <a:pt x="60424" y="110430"/>
                </a:lnTo>
                <a:cubicBezTo>
                  <a:pt x="60424" y="106966"/>
                  <a:pt x="63211" y="104180"/>
                  <a:pt x="66675" y="104180"/>
                </a:cubicBezTo>
                <a:cubicBezTo>
                  <a:pt x="70139" y="104180"/>
                  <a:pt x="72926" y="106966"/>
                  <a:pt x="72926" y="110430"/>
                </a:cubicBezTo>
                <a:lnTo>
                  <a:pt x="72926" y="116681"/>
                </a:lnTo>
                <a:lnTo>
                  <a:pt x="95845" y="116681"/>
                </a:lnTo>
                <a:lnTo>
                  <a:pt x="95845" y="110430"/>
                </a:lnTo>
                <a:cubicBezTo>
                  <a:pt x="95845" y="106966"/>
                  <a:pt x="98632" y="104180"/>
                  <a:pt x="102096" y="104180"/>
                </a:cubicBezTo>
                <a:cubicBezTo>
                  <a:pt x="105560" y="104180"/>
                  <a:pt x="108347" y="106966"/>
                  <a:pt x="108347" y="110430"/>
                </a:cubicBezTo>
                <a:lnTo>
                  <a:pt x="108347" y="116681"/>
                </a:lnTo>
                <a:lnTo>
                  <a:pt x="125016" y="116681"/>
                </a:lnTo>
                <a:cubicBezTo>
                  <a:pt x="129626" y="116681"/>
                  <a:pt x="133350" y="112957"/>
                  <a:pt x="133350" y="108347"/>
                </a:cubicBezTo>
                <a:close/>
                <a:moveTo>
                  <a:pt x="41672" y="41672"/>
                </a:moveTo>
                <a:lnTo>
                  <a:pt x="41672" y="58341"/>
                </a:lnTo>
                <a:cubicBezTo>
                  <a:pt x="41672" y="62951"/>
                  <a:pt x="37947" y="66675"/>
                  <a:pt x="33337" y="66675"/>
                </a:cubicBezTo>
                <a:cubicBezTo>
                  <a:pt x="28728" y="66675"/>
                  <a:pt x="25003" y="62951"/>
                  <a:pt x="25003" y="58341"/>
                </a:cubicBezTo>
                <a:lnTo>
                  <a:pt x="25003" y="41672"/>
                </a:lnTo>
                <a:cubicBezTo>
                  <a:pt x="25003" y="37062"/>
                  <a:pt x="28728" y="33337"/>
                  <a:pt x="33337" y="33337"/>
                </a:cubicBezTo>
                <a:cubicBezTo>
                  <a:pt x="37947" y="33337"/>
                  <a:pt x="41672" y="37062"/>
                  <a:pt x="41672" y="41672"/>
                </a:cubicBezTo>
                <a:close/>
                <a:moveTo>
                  <a:pt x="75009" y="41672"/>
                </a:moveTo>
                <a:lnTo>
                  <a:pt x="75009" y="58341"/>
                </a:lnTo>
                <a:cubicBezTo>
                  <a:pt x="75009" y="62951"/>
                  <a:pt x="71285" y="66675"/>
                  <a:pt x="66675" y="66675"/>
                </a:cubicBezTo>
                <a:cubicBezTo>
                  <a:pt x="62065" y="66675"/>
                  <a:pt x="58341" y="62951"/>
                  <a:pt x="58341" y="58341"/>
                </a:cubicBezTo>
                <a:lnTo>
                  <a:pt x="58341" y="41672"/>
                </a:lnTo>
                <a:cubicBezTo>
                  <a:pt x="58341" y="37062"/>
                  <a:pt x="62065" y="33337"/>
                  <a:pt x="66675" y="33337"/>
                </a:cubicBezTo>
                <a:cubicBezTo>
                  <a:pt x="71285" y="33337"/>
                  <a:pt x="75009" y="37062"/>
                  <a:pt x="75009" y="41672"/>
                </a:cubicBezTo>
                <a:close/>
                <a:moveTo>
                  <a:pt x="108347" y="41672"/>
                </a:moveTo>
                <a:lnTo>
                  <a:pt x="108347" y="58341"/>
                </a:lnTo>
                <a:cubicBezTo>
                  <a:pt x="108347" y="62951"/>
                  <a:pt x="104622" y="66675"/>
                  <a:pt x="100013" y="66675"/>
                </a:cubicBezTo>
                <a:cubicBezTo>
                  <a:pt x="95403" y="66675"/>
                  <a:pt x="91678" y="62951"/>
                  <a:pt x="91678" y="58341"/>
                </a:cubicBezTo>
                <a:lnTo>
                  <a:pt x="91678" y="41672"/>
                </a:lnTo>
                <a:cubicBezTo>
                  <a:pt x="91678" y="37062"/>
                  <a:pt x="95403" y="33337"/>
                  <a:pt x="100013" y="33337"/>
                </a:cubicBezTo>
                <a:cubicBezTo>
                  <a:pt x="104622" y="33337"/>
                  <a:pt x="108347" y="37062"/>
                  <a:pt x="108347" y="41672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4" name="Text 22"/>
          <p:cNvSpPr/>
          <p:nvPr/>
        </p:nvSpPr>
        <p:spPr>
          <a:xfrm>
            <a:off x="4684663" y="3038475"/>
            <a:ext cx="118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Multi-level caching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460825" y="33337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7475" y="16669"/>
                  <a:pt x="0" y="24144"/>
                  <a:pt x="0" y="33337"/>
                </a:cubicBezTo>
                <a:lnTo>
                  <a:pt x="0" y="35265"/>
                </a:lnTo>
                <a:cubicBezTo>
                  <a:pt x="0" y="37036"/>
                  <a:pt x="1146" y="38546"/>
                  <a:pt x="2631" y="39510"/>
                </a:cubicBezTo>
                <a:cubicBezTo>
                  <a:pt x="6068" y="41750"/>
                  <a:pt x="8334" y="45605"/>
                  <a:pt x="8334" y="50006"/>
                </a:cubicBezTo>
                <a:cubicBezTo>
                  <a:pt x="8334" y="54408"/>
                  <a:pt x="6068" y="58262"/>
                  <a:pt x="2631" y="60502"/>
                </a:cubicBezTo>
                <a:cubicBezTo>
                  <a:pt x="1146" y="61466"/>
                  <a:pt x="0" y="62977"/>
                  <a:pt x="0" y="64748"/>
                </a:cubicBezTo>
                <a:lnTo>
                  <a:pt x="0" y="79177"/>
                </a:lnTo>
                <a:lnTo>
                  <a:pt x="133350" y="79177"/>
                </a:lnTo>
                <a:lnTo>
                  <a:pt x="133350" y="64748"/>
                </a:lnTo>
                <a:cubicBezTo>
                  <a:pt x="133350" y="62977"/>
                  <a:pt x="132204" y="61466"/>
                  <a:pt x="130719" y="60502"/>
                </a:cubicBezTo>
                <a:cubicBezTo>
                  <a:pt x="127282" y="58262"/>
                  <a:pt x="125016" y="54408"/>
                  <a:pt x="125016" y="50006"/>
                </a:cubicBezTo>
                <a:cubicBezTo>
                  <a:pt x="125016" y="45605"/>
                  <a:pt x="127282" y="41750"/>
                  <a:pt x="130719" y="39510"/>
                </a:cubicBezTo>
                <a:cubicBezTo>
                  <a:pt x="132204" y="38546"/>
                  <a:pt x="133350" y="37036"/>
                  <a:pt x="133350" y="35265"/>
                </a:cubicBezTo>
                <a:lnTo>
                  <a:pt x="133350" y="33337"/>
                </a:lnTo>
                <a:cubicBezTo>
                  <a:pt x="133350" y="24144"/>
                  <a:pt x="125875" y="16669"/>
                  <a:pt x="116681" y="16669"/>
                </a:cubicBezTo>
                <a:lnTo>
                  <a:pt x="16669" y="16669"/>
                </a:lnTo>
                <a:close/>
                <a:moveTo>
                  <a:pt x="133350" y="108347"/>
                </a:moveTo>
                <a:lnTo>
                  <a:pt x="133350" y="91678"/>
                </a:lnTo>
                <a:lnTo>
                  <a:pt x="0" y="91678"/>
                </a:lnTo>
                <a:lnTo>
                  <a:pt x="0" y="108347"/>
                </a:lnTo>
                <a:cubicBezTo>
                  <a:pt x="0" y="112957"/>
                  <a:pt x="3724" y="116681"/>
                  <a:pt x="8334" y="116681"/>
                </a:cubicBezTo>
                <a:lnTo>
                  <a:pt x="25003" y="116681"/>
                </a:lnTo>
                <a:lnTo>
                  <a:pt x="25003" y="110430"/>
                </a:lnTo>
                <a:cubicBezTo>
                  <a:pt x="25003" y="106966"/>
                  <a:pt x="27790" y="104180"/>
                  <a:pt x="31254" y="104180"/>
                </a:cubicBezTo>
                <a:cubicBezTo>
                  <a:pt x="34718" y="104180"/>
                  <a:pt x="37505" y="106966"/>
                  <a:pt x="37505" y="110430"/>
                </a:cubicBezTo>
                <a:lnTo>
                  <a:pt x="37505" y="116681"/>
                </a:lnTo>
                <a:lnTo>
                  <a:pt x="60424" y="116681"/>
                </a:lnTo>
                <a:lnTo>
                  <a:pt x="60424" y="110430"/>
                </a:lnTo>
                <a:cubicBezTo>
                  <a:pt x="60424" y="106966"/>
                  <a:pt x="63211" y="104180"/>
                  <a:pt x="66675" y="104180"/>
                </a:cubicBezTo>
                <a:cubicBezTo>
                  <a:pt x="70139" y="104180"/>
                  <a:pt x="72926" y="106966"/>
                  <a:pt x="72926" y="110430"/>
                </a:cubicBezTo>
                <a:lnTo>
                  <a:pt x="72926" y="116681"/>
                </a:lnTo>
                <a:lnTo>
                  <a:pt x="95845" y="116681"/>
                </a:lnTo>
                <a:lnTo>
                  <a:pt x="95845" y="110430"/>
                </a:lnTo>
                <a:cubicBezTo>
                  <a:pt x="95845" y="106966"/>
                  <a:pt x="98632" y="104180"/>
                  <a:pt x="102096" y="104180"/>
                </a:cubicBezTo>
                <a:cubicBezTo>
                  <a:pt x="105560" y="104180"/>
                  <a:pt x="108347" y="106966"/>
                  <a:pt x="108347" y="110430"/>
                </a:cubicBezTo>
                <a:lnTo>
                  <a:pt x="108347" y="116681"/>
                </a:lnTo>
                <a:lnTo>
                  <a:pt x="125016" y="116681"/>
                </a:lnTo>
                <a:cubicBezTo>
                  <a:pt x="129626" y="116681"/>
                  <a:pt x="133350" y="112957"/>
                  <a:pt x="133350" y="108347"/>
                </a:cubicBezTo>
                <a:close/>
                <a:moveTo>
                  <a:pt x="41672" y="41672"/>
                </a:moveTo>
                <a:lnTo>
                  <a:pt x="41672" y="58341"/>
                </a:lnTo>
                <a:cubicBezTo>
                  <a:pt x="41672" y="62951"/>
                  <a:pt x="37947" y="66675"/>
                  <a:pt x="33337" y="66675"/>
                </a:cubicBezTo>
                <a:cubicBezTo>
                  <a:pt x="28728" y="66675"/>
                  <a:pt x="25003" y="62951"/>
                  <a:pt x="25003" y="58341"/>
                </a:cubicBezTo>
                <a:lnTo>
                  <a:pt x="25003" y="41672"/>
                </a:lnTo>
                <a:cubicBezTo>
                  <a:pt x="25003" y="37062"/>
                  <a:pt x="28728" y="33337"/>
                  <a:pt x="33337" y="33337"/>
                </a:cubicBezTo>
                <a:cubicBezTo>
                  <a:pt x="37947" y="33337"/>
                  <a:pt x="41672" y="37062"/>
                  <a:pt x="41672" y="41672"/>
                </a:cubicBezTo>
                <a:close/>
                <a:moveTo>
                  <a:pt x="75009" y="41672"/>
                </a:moveTo>
                <a:lnTo>
                  <a:pt x="75009" y="58341"/>
                </a:lnTo>
                <a:cubicBezTo>
                  <a:pt x="75009" y="62951"/>
                  <a:pt x="71285" y="66675"/>
                  <a:pt x="66675" y="66675"/>
                </a:cubicBezTo>
                <a:cubicBezTo>
                  <a:pt x="62065" y="66675"/>
                  <a:pt x="58341" y="62951"/>
                  <a:pt x="58341" y="58341"/>
                </a:cubicBezTo>
                <a:lnTo>
                  <a:pt x="58341" y="41672"/>
                </a:lnTo>
                <a:cubicBezTo>
                  <a:pt x="58341" y="37062"/>
                  <a:pt x="62065" y="33337"/>
                  <a:pt x="66675" y="33337"/>
                </a:cubicBezTo>
                <a:cubicBezTo>
                  <a:pt x="71285" y="33337"/>
                  <a:pt x="75009" y="37062"/>
                  <a:pt x="75009" y="41672"/>
                </a:cubicBezTo>
                <a:close/>
                <a:moveTo>
                  <a:pt x="108347" y="41672"/>
                </a:moveTo>
                <a:lnTo>
                  <a:pt x="108347" y="58341"/>
                </a:lnTo>
                <a:cubicBezTo>
                  <a:pt x="108347" y="62951"/>
                  <a:pt x="104622" y="66675"/>
                  <a:pt x="100013" y="66675"/>
                </a:cubicBezTo>
                <a:cubicBezTo>
                  <a:pt x="95403" y="66675"/>
                  <a:pt x="91678" y="62951"/>
                  <a:pt x="91678" y="58341"/>
                </a:cubicBezTo>
                <a:lnTo>
                  <a:pt x="91678" y="41672"/>
                </a:lnTo>
                <a:cubicBezTo>
                  <a:pt x="91678" y="37062"/>
                  <a:pt x="95403" y="33337"/>
                  <a:pt x="100013" y="33337"/>
                </a:cubicBezTo>
                <a:cubicBezTo>
                  <a:pt x="104622" y="33337"/>
                  <a:pt x="108347" y="37062"/>
                  <a:pt x="108347" y="41672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6" name="Text 24"/>
          <p:cNvSpPr/>
          <p:nvPr/>
        </p:nvSpPr>
        <p:spPr>
          <a:xfrm>
            <a:off x="4684663" y="3305175"/>
            <a:ext cx="1600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Async Redis Queue (ARQ)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460825" y="36004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6669" y="16669"/>
                </a:moveTo>
                <a:cubicBezTo>
                  <a:pt x="7475" y="16669"/>
                  <a:pt x="0" y="24144"/>
                  <a:pt x="0" y="33337"/>
                </a:cubicBezTo>
                <a:lnTo>
                  <a:pt x="0" y="35265"/>
                </a:lnTo>
                <a:cubicBezTo>
                  <a:pt x="0" y="37036"/>
                  <a:pt x="1146" y="38546"/>
                  <a:pt x="2631" y="39510"/>
                </a:cubicBezTo>
                <a:cubicBezTo>
                  <a:pt x="6068" y="41750"/>
                  <a:pt x="8334" y="45605"/>
                  <a:pt x="8334" y="50006"/>
                </a:cubicBezTo>
                <a:cubicBezTo>
                  <a:pt x="8334" y="54408"/>
                  <a:pt x="6068" y="58262"/>
                  <a:pt x="2631" y="60502"/>
                </a:cubicBezTo>
                <a:cubicBezTo>
                  <a:pt x="1146" y="61466"/>
                  <a:pt x="0" y="62977"/>
                  <a:pt x="0" y="64748"/>
                </a:cubicBezTo>
                <a:lnTo>
                  <a:pt x="0" y="79177"/>
                </a:lnTo>
                <a:lnTo>
                  <a:pt x="133350" y="79177"/>
                </a:lnTo>
                <a:lnTo>
                  <a:pt x="133350" y="64748"/>
                </a:lnTo>
                <a:cubicBezTo>
                  <a:pt x="133350" y="62977"/>
                  <a:pt x="132204" y="61466"/>
                  <a:pt x="130719" y="60502"/>
                </a:cubicBezTo>
                <a:cubicBezTo>
                  <a:pt x="127282" y="58262"/>
                  <a:pt x="125016" y="54408"/>
                  <a:pt x="125016" y="50006"/>
                </a:cubicBezTo>
                <a:cubicBezTo>
                  <a:pt x="125016" y="45605"/>
                  <a:pt x="127282" y="41750"/>
                  <a:pt x="130719" y="39510"/>
                </a:cubicBezTo>
                <a:cubicBezTo>
                  <a:pt x="132204" y="38546"/>
                  <a:pt x="133350" y="37036"/>
                  <a:pt x="133350" y="35265"/>
                </a:cubicBezTo>
                <a:lnTo>
                  <a:pt x="133350" y="33337"/>
                </a:lnTo>
                <a:cubicBezTo>
                  <a:pt x="133350" y="24144"/>
                  <a:pt x="125875" y="16669"/>
                  <a:pt x="116681" y="16669"/>
                </a:cubicBezTo>
                <a:lnTo>
                  <a:pt x="16669" y="16669"/>
                </a:lnTo>
                <a:close/>
                <a:moveTo>
                  <a:pt x="133350" y="108347"/>
                </a:moveTo>
                <a:lnTo>
                  <a:pt x="133350" y="91678"/>
                </a:lnTo>
                <a:lnTo>
                  <a:pt x="0" y="91678"/>
                </a:lnTo>
                <a:lnTo>
                  <a:pt x="0" y="108347"/>
                </a:lnTo>
                <a:cubicBezTo>
                  <a:pt x="0" y="112957"/>
                  <a:pt x="3724" y="116681"/>
                  <a:pt x="8334" y="116681"/>
                </a:cubicBezTo>
                <a:lnTo>
                  <a:pt x="25003" y="116681"/>
                </a:lnTo>
                <a:lnTo>
                  <a:pt x="25003" y="110430"/>
                </a:lnTo>
                <a:cubicBezTo>
                  <a:pt x="25003" y="106966"/>
                  <a:pt x="27790" y="104180"/>
                  <a:pt x="31254" y="104180"/>
                </a:cubicBezTo>
                <a:cubicBezTo>
                  <a:pt x="34718" y="104180"/>
                  <a:pt x="37505" y="106966"/>
                  <a:pt x="37505" y="110430"/>
                </a:cubicBezTo>
                <a:lnTo>
                  <a:pt x="37505" y="116681"/>
                </a:lnTo>
                <a:lnTo>
                  <a:pt x="60424" y="116681"/>
                </a:lnTo>
                <a:lnTo>
                  <a:pt x="60424" y="110430"/>
                </a:lnTo>
                <a:cubicBezTo>
                  <a:pt x="60424" y="106966"/>
                  <a:pt x="63211" y="104180"/>
                  <a:pt x="66675" y="104180"/>
                </a:cubicBezTo>
                <a:cubicBezTo>
                  <a:pt x="70139" y="104180"/>
                  <a:pt x="72926" y="106966"/>
                  <a:pt x="72926" y="110430"/>
                </a:cubicBezTo>
                <a:lnTo>
                  <a:pt x="72926" y="116681"/>
                </a:lnTo>
                <a:lnTo>
                  <a:pt x="95845" y="116681"/>
                </a:lnTo>
                <a:lnTo>
                  <a:pt x="95845" y="110430"/>
                </a:lnTo>
                <a:cubicBezTo>
                  <a:pt x="95845" y="106966"/>
                  <a:pt x="98632" y="104180"/>
                  <a:pt x="102096" y="104180"/>
                </a:cubicBezTo>
                <a:cubicBezTo>
                  <a:pt x="105560" y="104180"/>
                  <a:pt x="108347" y="106966"/>
                  <a:pt x="108347" y="110430"/>
                </a:cubicBezTo>
                <a:lnTo>
                  <a:pt x="108347" y="116681"/>
                </a:lnTo>
                <a:lnTo>
                  <a:pt x="125016" y="116681"/>
                </a:lnTo>
                <a:cubicBezTo>
                  <a:pt x="129626" y="116681"/>
                  <a:pt x="133350" y="112957"/>
                  <a:pt x="133350" y="108347"/>
                </a:cubicBezTo>
                <a:close/>
                <a:moveTo>
                  <a:pt x="41672" y="41672"/>
                </a:moveTo>
                <a:lnTo>
                  <a:pt x="41672" y="58341"/>
                </a:lnTo>
                <a:cubicBezTo>
                  <a:pt x="41672" y="62951"/>
                  <a:pt x="37947" y="66675"/>
                  <a:pt x="33337" y="66675"/>
                </a:cubicBezTo>
                <a:cubicBezTo>
                  <a:pt x="28728" y="66675"/>
                  <a:pt x="25003" y="62951"/>
                  <a:pt x="25003" y="58341"/>
                </a:cubicBezTo>
                <a:lnTo>
                  <a:pt x="25003" y="41672"/>
                </a:lnTo>
                <a:cubicBezTo>
                  <a:pt x="25003" y="37062"/>
                  <a:pt x="28728" y="33337"/>
                  <a:pt x="33337" y="33337"/>
                </a:cubicBezTo>
                <a:cubicBezTo>
                  <a:pt x="37947" y="33337"/>
                  <a:pt x="41672" y="37062"/>
                  <a:pt x="41672" y="41672"/>
                </a:cubicBezTo>
                <a:close/>
                <a:moveTo>
                  <a:pt x="75009" y="41672"/>
                </a:moveTo>
                <a:lnTo>
                  <a:pt x="75009" y="58341"/>
                </a:lnTo>
                <a:cubicBezTo>
                  <a:pt x="75009" y="62951"/>
                  <a:pt x="71285" y="66675"/>
                  <a:pt x="66675" y="66675"/>
                </a:cubicBezTo>
                <a:cubicBezTo>
                  <a:pt x="62065" y="66675"/>
                  <a:pt x="58341" y="62951"/>
                  <a:pt x="58341" y="58341"/>
                </a:cubicBezTo>
                <a:lnTo>
                  <a:pt x="58341" y="41672"/>
                </a:lnTo>
                <a:cubicBezTo>
                  <a:pt x="58341" y="37062"/>
                  <a:pt x="62065" y="33337"/>
                  <a:pt x="66675" y="33337"/>
                </a:cubicBezTo>
                <a:cubicBezTo>
                  <a:pt x="71285" y="33337"/>
                  <a:pt x="75009" y="37062"/>
                  <a:pt x="75009" y="41672"/>
                </a:cubicBezTo>
                <a:close/>
                <a:moveTo>
                  <a:pt x="108347" y="41672"/>
                </a:moveTo>
                <a:lnTo>
                  <a:pt x="108347" y="58341"/>
                </a:lnTo>
                <a:cubicBezTo>
                  <a:pt x="108347" y="62951"/>
                  <a:pt x="104622" y="66675"/>
                  <a:pt x="100013" y="66675"/>
                </a:cubicBezTo>
                <a:cubicBezTo>
                  <a:pt x="95403" y="66675"/>
                  <a:pt x="91678" y="62951"/>
                  <a:pt x="91678" y="58341"/>
                </a:cubicBezTo>
                <a:lnTo>
                  <a:pt x="91678" y="41672"/>
                </a:lnTo>
                <a:cubicBezTo>
                  <a:pt x="91678" y="37062"/>
                  <a:pt x="95403" y="33337"/>
                  <a:pt x="100013" y="33337"/>
                </a:cubicBezTo>
                <a:cubicBezTo>
                  <a:pt x="104622" y="33337"/>
                  <a:pt x="108347" y="37062"/>
                  <a:pt x="108347" y="41672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8" name="Text 26"/>
          <p:cNvSpPr/>
          <p:nvPr/>
        </p:nvSpPr>
        <p:spPr>
          <a:xfrm>
            <a:off x="4684663" y="3571875"/>
            <a:ext cx="120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Connection pooling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07263" y="1300163"/>
            <a:ext cx="3695700" cy="2657475"/>
          </a:xfrm>
          <a:custGeom>
            <a:avLst/>
            <a:gdLst/>
            <a:ahLst/>
            <a:cxnLst/>
            <a:rect l="l" t="t" r="r" b="b"/>
            <a:pathLst>
              <a:path w="3695700" h="2657475">
                <a:moveTo>
                  <a:pt x="114298" y="0"/>
                </a:moveTo>
                <a:lnTo>
                  <a:pt x="3581402" y="0"/>
                </a:lnTo>
                <a:cubicBezTo>
                  <a:pt x="3644485" y="0"/>
                  <a:pt x="3695700" y="51215"/>
                  <a:pt x="3695700" y="114298"/>
                </a:cubicBezTo>
                <a:lnTo>
                  <a:pt x="3695700" y="2543177"/>
                </a:lnTo>
                <a:cubicBezTo>
                  <a:pt x="3695700" y="2606260"/>
                  <a:pt x="3644485" y="2657475"/>
                  <a:pt x="3581402" y="2657475"/>
                </a:cubicBezTo>
                <a:lnTo>
                  <a:pt x="114298" y="2657475"/>
                </a:lnTo>
                <a:cubicBezTo>
                  <a:pt x="51215" y="2657475"/>
                  <a:pt x="0" y="2606260"/>
                  <a:pt x="0" y="254317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5000"/>
                </a:srgbClr>
              </a:gs>
              <a:gs pos="100000">
                <a:srgbClr val="3D8F8A">
                  <a:alpha val="5000"/>
                </a:srgbClr>
              </a:gs>
            </a:gsLst>
            <a:lin ang="270000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8302526" y="1495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8393013" y="1619250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95281" y="131880"/>
                </a:moveTo>
                <a:lnTo>
                  <a:pt x="158390" y="131880"/>
                </a:lnTo>
                <a:lnTo>
                  <a:pt x="158390" y="98729"/>
                </a:lnTo>
                <a:lnTo>
                  <a:pt x="195281" y="98729"/>
                </a:lnTo>
                <a:lnTo>
                  <a:pt x="195281" y="131880"/>
                </a:lnTo>
                <a:close/>
                <a:moveTo>
                  <a:pt x="195281" y="17859"/>
                </a:moveTo>
                <a:lnTo>
                  <a:pt x="158390" y="17859"/>
                </a:lnTo>
                <a:lnTo>
                  <a:pt x="158390" y="51736"/>
                </a:lnTo>
                <a:lnTo>
                  <a:pt x="195281" y="51736"/>
                </a:lnTo>
                <a:lnTo>
                  <a:pt x="195281" y="17859"/>
                </a:lnTo>
                <a:close/>
                <a:moveTo>
                  <a:pt x="238925" y="98673"/>
                </a:moveTo>
                <a:lnTo>
                  <a:pt x="202034" y="98673"/>
                </a:lnTo>
                <a:lnTo>
                  <a:pt x="202034" y="131825"/>
                </a:lnTo>
                <a:lnTo>
                  <a:pt x="238925" y="131825"/>
                </a:lnTo>
                <a:lnTo>
                  <a:pt x="238925" y="98673"/>
                </a:lnTo>
                <a:close/>
                <a:moveTo>
                  <a:pt x="151693" y="58434"/>
                </a:moveTo>
                <a:lnTo>
                  <a:pt x="114802" y="58434"/>
                </a:lnTo>
                <a:lnTo>
                  <a:pt x="114802" y="91976"/>
                </a:lnTo>
                <a:lnTo>
                  <a:pt x="151693" y="91976"/>
                </a:lnTo>
                <a:lnTo>
                  <a:pt x="151693" y="58434"/>
                </a:lnTo>
                <a:close/>
                <a:moveTo>
                  <a:pt x="195281" y="58434"/>
                </a:moveTo>
                <a:lnTo>
                  <a:pt x="158390" y="58434"/>
                </a:lnTo>
                <a:lnTo>
                  <a:pt x="158390" y="91976"/>
                </a:lnTo>
                <a:lnTo>
                  <a:pt x="195281" y="91976"/>
                </a:lnTo>
                <a:lnTo>
                  <a:pt x="195281" y="58434"/>
                </a:lnTo>
                <a:close/>
                <a:moveTo>
                  <a:pt x="349765" y="114244"/>
                </a:moveTo>
                <a:cubicBezTo>
                  <a:pt x="341728" y="108831"/>
                  <a:pt x="323199" y="106877"/>
                  <a:pt x="308967" y="109556"/>
                </a:cubicBezTo>
                <a:cubicBezTo>
                  <a:pt x="307125" y="96162"/>
                  <a:pt x="299647" y="84497"/>
                  <a:pt x="286029" y="74005"/>
                </a:cubicBezTo>
                <a:lnTo>
                  <a:pt x="278216" y="68814"/>
                </a:lnTo>
                <a:lnTo>
                  <a:pt x="273025" y="76628"/>
                </a:lnTo>
                <a:cubicBezTo>
                  <a:pt x="262756" y="92143"/>
                  <a:pt x="259966" y="117704"/>
                  <a:pt x="270960" y="134559"/>
                </a:cubicBezTo>
                <a:cubicBezTo>
                  <a:pt x="266105" y="137182"/>
                  <a:pt x="256561" y="140754"/>
                  <a:pt x="243948" y="140531"/>
                </a:cubicBezTo>
                <a:lnTo>
                  <a:pt x="1339" y="140531"/>
                </a:lnTo>
                <a:cubicBezTo>
                  <a:pt x="-3516" y="168883"/>
                  <a:pt x="4576" y="205718"/>
                  <a:pt x="25896" y="231000"/>
                </a:cubicBezTo>
                <a:cubicBezTo>
                  <a:pt x="46602" y="255501"/>
                  <a:pt x="77632" y="267946"/>
                  <a:pt x="118207" y="267946"/>
                </a:cubicBezTo>
                <a:cubicBezTo>
                  <a:pt x="206053" y="267946"/>
                  <a:pt x="271072" y="227484"/>
                  <a:pt x="301489" y="153981"/>
                </a:cubicBezTo>
                <a:cubicBezTo>
                  <a:pt x="313432" y="154205"/>
                  <a:pt x="339217" y="154037"/>
                  <a:pt x="352444" y="128755"/>
                </a:cubicBezTo>
                <a:cubicBezTo>
                  <a:pt x="353281" y="127360"/>
                  <a:pt x="356127" y="121388"/>
                  <a:pt x="357188" y="119211"/>
                </a:cubicBezTo>
                <a:lnTo>
                  <a:pt x="349765" y="114244"/>
                </a:lnTo>
                <a:close/>
                <a:moveTo>
                  <a:pt x="64517" y="98673"/>
                </a:moveTo>
                <a:lnTo>
                  <a:pt x="27682" y="98673"/>
                </a:lnTo>
                <a:lnTo>
                  <a:pt x="27682" y="131825"/>
                </a:lnTo>
                <a:lnTo>
                  <a:pt x="64573" y="131825"/>
                </a:lnTo>
                <a:lnTo>
                  <a:pt x="64573" y="98673"/>
                </a:lnTo>
                <a:lnTo>
                  <a:pt x="64517" y="98673"/>
                </a:lnTo>
                <a:close/>
                <a:moveTo>
                  <a:pt x="108105" y="98673"/>
                </a:moveTo>
                <a:lnTo>
                  <a:pt x="71214" y="98673"/>
                </a:lnTo>
                <a:lnTo>
                  <a:pt x="71214" y="131825"/>
                </a:lnTo>
                <a:lnTo>
                  <a:pt x="108105" y="131825"/>
                </a:lnTo>
                <a:lnTo>
                  <a:pt x="108105" y="98673"/>
                </a:lnTo>
                <a:close/>
                <a:moveTo>
                  <a:pt x="151693" y="98673"/>
                </a:moveTo>
                <a:lnTo>
                  <a:pt x="114802" y="98673"/>
                </a:lnTo>
                <a:lnTo>
                  <a:pt x="114802" y="131825"/>
                </a:lnTo>
                <a:lnTo>
                  <a:pt x="151693" y="131825"/>
                </a:lnTo>
                <a:lnTo>
                  <a:pt x="151693" y="98673"/>
                </a:lnTo>
                <a:close/>
                <a:moveTo>
                  <a:pt x="108105" y="58434"/>
                </a:moveTo>
                <a:lnTo>
                  <a:pt x="71214" y="58434"/>
                </a:lnTo>
                <a:lnTo>
                  <a:pt x="71214" y="91976"/>
                </a:lnTo>
                <a:lnTo>
                  <a:pt x="108105" y="91976"/>
                </a:lnTo>
                <a:lnTo>
                  <a:pt x="108105" y="58434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2" name="Text 30"/>
          <p:cNvSpPr/>
          <p:nvPr/>
        </p:nvSpPr>
        <p:spPr>
          <a:xfrm>
            <a:off x="8950226" y="1533525"/>
            <a:ext cx="1209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Docker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950226" y="1800225"/>
            <a:ext cx="1181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+ Docker Compose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02526" y="2181225"/>
            <a:ext cx="33813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Container teknolojisi ile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tek komutla kurulum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ve taşınabilirlik. Geliştirme ve üretim ortamları arasında tutarlılık.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21576" y="30670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0554" y="1354"/>
                </a:moveTo>
                <a:cubicBezTo>
                  <a:pt x="64435" y="-443"/>
                  <a:pt x="68915" y="-443"/>
                  <a:pt x="72796" y="1354"/>
                </a:cubicBezTo>
                <a:lnTo>
                  <a:pt x="129730" y="27660"/>
                </a:lnTo>
                <a:cubicBezTo>
                  <a:pt x="131944" y="28675"/>
                  <a:pt x="133350" y="30889"/>
                  <a:pt x="133350" y="33337"/>
                </a:cubicBezTo>
                <a:cubicBezTo>
                  <a:pt x="133350" y="35786"/>
                  <a:pt x="131944" y="38000"/>
                  <a:pt x="129730" y="39015"/>
                </a:cubicBezTo>
                <a:lnTo>
                  <a:pt x="72796" y="65321"/>
                </a:lnTo>
                <a:cubicBezTo>
                  <a:pt x="68915" y="67118"/>
                  <a:pt x="64435" y="67118"/>
                  <a:pt x="60554" y="65321"/>
                </a:cubicBezTo>
                <a:lnTo>
                  <a:pt x="3620" y="39015"/>
                </a:lnTo>
                <a:cubicBezTo>
                  <a:pt x="1406" y="37973"/>
                  <a:pt x="0" y="35760"/>
                  <a:pt x="0" y="33337"/>
                </a:cubicBezTo>
                <a:cubicBezTo>
                  <a:pt x="0" y="30915"/>
                  <a:pt x="1406" y="28675"/>
                  <a:pt x="3620" y="27660"/>
                </a:cubicBezTo>
                <a:lnTo>
                  <a:pt x="60554" y="1354"/>
                </a:lnTo>
                <a:close/>
                <a:moveTo>
                  <a:pt x="12528" y="56882"/>
                </a:moveTo>
                <a:lnTo>
                  <a:pt x="55319" y="76650"/>
                </a:lnTo>
                <a:cubicBezTo>
                  <a:pt x="62534" y="79984"/>
                  <a:pt x="70842" y="79984"/>
                  <a:pt x="78057" y="76650"/>
                </a:cubicBezTo>
                <a:lnTo>
                  <a:pt x="120848" y="56882"/>
                </a:lnTo>
                <a:lnTo>
                  <a:pt x="129730" y="60997"/>
                </a:lnTo>
                <a:cubicBezTo>
                  <a:pt x="131944" y="62013"/>
                  <a:pt x="133350" y="64227"/>
                  <a:pt x="133350" y="66675"/>
                </a:cubicBezTo>
                <a:cubicBezTo>
                  <a:pt x="133350" y="69123"/>
                  <a:pt x="131944" y="71337"/>
                  <a:pt x="129730" y="72353"/>
                </a:cubicBezTo>
                <a:lnTo>
                  <a:pt x="72796" y="98658"/>
                </a:lnTo>
                <a:cubicBezTo>
                  <a:pt x="68915" y="100455"/>
                  <a:pt x="64435" y="100455"/>
                  <a:pt x="60554" y="98658"/>
                </a:cubicBezTo>
                <a:lnTo>
                  <a:pt x="3620" y="72353"/>
                </a:lnTo>
                <a:cubicBezTo>
                  <a:pt x="1406" y="71311"/>
                  <a:pt x="0" y="69097"/>
                  <a:pt x="0" y="66675"/>
                </a:cubicBezTo>
                <a:cubicBezTo>
                  <a:pt x="0" y="64253"/>
                  <a:pt x="1406" y="62013"/>
                  <a:pt x="3620" y="60997"/>
                </a:cubicBezTo>
                <a:lnTo>
                  <a:pt x="12502" y="56882"/>
                </a:lnTo>
                <a:close/>
                <a:moveTo>
                  <a:pt x="3620" y="94335"/>
                </a:moveTo>
                <a:lnTo>
                  <a:pt x="12502" y="90220"/>
                </a:lnTo>
                <a:lnTo>
                  <a:pt x="55293" y="109988"/>
                </a:lnTo>
                <a:cubicBezTo>
                  <a:pt x="62508" y="113321"/>
                  <a:pt x="70816" y="113321"/>
                  <a:pt x="78031" y="109988"/>
                </a:cubicBezTo>
                <a:lnTo>
                  <a:pt x="120822" y="90220"/>
                </a:lnTo>
                <a:lnTo>
                  <a:pt x="129704" y="94335"/>
                </a:lnTo>
                <a:cubicBezTo>
                  <a:pt x="131918" y="95350"/>
                  <a:pt x="133324" y="97564"/>
                  <a:pt x="133324" y="100013"/>
                </a:cubicBezTo>
                <a:cubicBezTo>
                  <a:pt x="133324" y="102461"/>
                  <a:pt x="131918" y="104675"/>
                  <a:pt x="129704" y="105690"/>
                </a:cubicBezTo>
                <a:lnTo>
                  <a:pt x="72770" y="131996"/>
                </a:lnTo>
                <a:cubicBezTo>
                  <a:pt x="68889" y="133793"/>
                  <a:pt x="64409" y="133793"/>
                  <a:pt x="60528" y="131996"/>
                </a:cubicBezTo>
                <a:lnTo>
                  <a:pt x="3620" y="105690"/>
                </a:lnTo>
                <a:cubicBezTo>
                  <a:pt x="1406" y="104648"/>
                  <a:pt x="0" y="102435"/>
                  <a:pt x="0" y="100013"/>
                </a:cubicBezTo>
                <a:cubicBezTo>
                  <a:pt x="0" y="97590"/>
                  <a:pt x="1406" y="95350"/>
                  <a:pt x="3620" y="94335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36" name="Text 34"/>
          <p:cNvSpPr/>
          <p:nvPr/>
        </p:nvSpPr>
        <p:spPr>
          <a:xfrm>
            <a:off x="8545413" y="3038475"/>
            <a:ext cx="1781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Multi-container orchestration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321576" y="33337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0554" y="1354"/>
                </a:moveTo>
                <a:cubicBezTo>
                  <a:pt x="64435" y="-443"/>
                  <a:pt x="68915" y="-443"/>
                  <a:pt x="72796" y="1354"/>
                </a:cubicBezTo>
                <a:lnTo>
                  <a:pt x="129730" y="27660"/>
                </a:lnTo>
                <a:cubicBezTo>
                  <a:pt x="131944" y="28675"/>
                  <a:pt x="133350" y="30889"/>
                  <a:pt x="133350" y="33337"/>
                </a:cubicBezTo>
                <a:cubicBezTo>
                  <a:pt x="133350" y="35786"/>
                  <a:pt x="131944" y="38000"/>
                  <a:pt x="129730" y="39015"/>
                </a:cubicBezTo>
                <a:lnTo>
                  <a:pt x="72796" y="65321"/>
                </a:lnTo>
                <a:cubicBezTo>
                  <a:pt x="68915" y="67118"/>
                  <a:pt x="64435" y="67118"/>
                  <a:pt x="60554" y="65321"/>
                </a:cubicBezTo>
                <a:lnTo>
                  <a:pt x="3620" y="39015"/>
                </a:lnTo>
                <a:cubicBezTo>
                  <a:pt x="1406" y="37973"/>
                  <a:pt x="0" y="35760"/>
                  <a:pt x="0" y="33337"/>
                </a:cubicBezTo>
                <a:cubicBezTo>
                  <a:pt x="0" y="30915"/>
                  <a:pt x="1406" y="28675"/>
                  <a:pt x="3620" y="27660"/>
                </a:cubicBezTo>
                <a:lnTo>
                  <a:pt x="60554" y="1354"/>
                </a:lnTo>
                <a:close/>
                <a:moveTo>
                  <a:pt x="12528" y="56882"/>
                </a:moveTo>
                <a:lnTo>
                  <a:pt x="55319" y="76650"/>
                </a:lnTo>
                <a:cubicBezTo>
                  <a:pt x="62534" y="79984"/>
                  <a:pt x="70842" y="79984"/>
                  <a:pt x="78057" y="76650"/>
                </a:cubicBezTo>
                <a:lnTo>
                  <a:pt x="120848" y="56882"/>
                </a:lnTo>
                <a:lnTo>
                  <a:pt x="129730" y="60997"/>
                </a:lnTo>
                <a:cubicBezTo>
                  <a:pt x="131944" y="62013"/>
                  <a:pt x="133350" y="64227"/>
                  <a:pt x="133350" y="66675"/>
                </a:cubicBezTo>
                <a:cubicBezTo>
                  <a:pt x="133350" y="69123"/>
                  <a:pt x="131944" y="71337"/>
                  <a:pt x="129730" y="72353"/>
                </a:cubicBezTo>
                <a:lnTo>
                  <a:pt x="72796" y="98658"/>
                </a:lnTo>
                <a:cubicBezTo>
                  <a:pt x="68915" y="100455"/>
                  <a:pt x="64435" y="100455"/>
                  <a:pt x="60554" y="98658"/>
                </a:cubicBezTo>
                <a:lnTo>
                  <a:pt x="3620" y="72353"/>
                </a:lnTo>
                <a:cubicBezTo>
                  <a:pt x="1406" y="71311"/>
                  <a:pt x="0" y="69097"/>
                  <a:pt x="0" y="66675"/>
                </a:cubicBezTo>
                <a:cubicBezTo>
                  <a:pt x="0" y="64253"/>
                  <a:pt x="1406" y="62013"/>
                  <a:pt x="3620" y="60997"/>
                </a:cubicBezTo>
                <a:lnTo>
                  <a:pt x="12502" y="56882"/>
                </a:lnTo>
                <a:close/>
                <a:moveTo>
                  <a:pt x="3620" y="94335"/>
                </a:moveTo>
                <a:lnTo>
                  <a:pt x="12502" y="90220"/>
                </a:lnTo>
                <a:lnTo>
                  <a:pt x="55293" y="109988"/>
                </a:lnTo>
                <a:cubicBezTo>
                  <a:pt x="62508" y="113321"/>
                  <a:pt x="70816" y="113321"/>
                  <a:pt x="78031" y="109988"/>
                </a:cubicBezTo>
                <a:lnTo>
                  <a:pt x="120822" y="90220"/>
                </a:lnTo>
                <a:lnTo>
                  <a:pt x="129704" y="94335"/>
                </a:lnTo>
                <a:cubicBezTo>
                  <a:pt x="131918" y="95350"/>
                  <a:pt x="133324" y="97564"/>
                  <a:pt x="133324" y="100013"/>
                </a:cubicBezTo>
                <a:cubicBezTo>
                  <a:pt x="133324" y="102461"/>
                  <a:pt x="131918" y="104675"/>
                  <a:pt x="129704" y="105690"/>
                </a:cubicBezTo>
                <a:lnTo>
                  <a:pt x="72770" y="131996"/>
                </a:lnTo>
                <a:cubicBezTo>
                  <a:pt x="68889" y="133793"/>
                  <a:pt x="64409" y="133793"/>
                  <a:pt x="60528" y="131996"/>
                </a:cubicBezTo>
                <a:lnTo>
                  <a:pt x="3620" y="105690"/>
                </a:lnTo>
                <a:cubicBezTo>
                  <a:pt x="1406" y="104648"/>
                  <a:pt x="0" y="102435"/>
                  <a:pt x="0" y="100013"/>
                </a:cubicBezTo>
                <a:cubicBezTo>
                  <a:pt x="0" y="97590"/>
                  <a:pt x="1406" y="95350"/>
                  <a:pt x="3620" y="94335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38" name="Text 36"/>
          <p:cNvSpPr/>
          <p:nvPr/>
        </p:nvSpPr>
        <p:spPr>
          <a:xfrm>
            <a:off x="8545413" y="3305175"/>
            <a:ext cx="132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Volume management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321576" y="36004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0554" y="1354"/>
                </a:moveTo>
                <a:cubicBezTo>
                  <a:pt x="64435" y="-443"/>
                  <a:pt x="68915" y="-443"/>
                  <a:pt x="72796" y="1354"/>
                </a:cubicBezTo>
                <a:lnTo>
                  <a:pt x="129730" y="27660"/>
                </a:lnTo>
                <a:cubicBezTo>
                  <a:pt x="131944" y="28675"/>
                  <a:pt x="133350" y="30889"/>
                  <a:pt x="133350" y="33337"/>
                </a:cubicBezTo>
                <a:cubicBezTo>
                  <a:pt x="133350" y="35786"/>
                  <a:pt x="131944" y="38000"/>
                  <a:pt x="129730" y="39015"/>
                </a:cubicBezTo>
                <a:lnTo>
                  <a:pt x="72796" y="65321"/>
                </a:lnTo>
                <a:cubicBezTo>
                  <a:pt x="68915" y="67118"/>
                  <a:pt x="64435" y="67118"/>
                  <a:pt x="60554" y="65321"/>
                </a:cubicBezTo>
                <a:lnTo>
                  <a:pt x="3620" y="39015"/>
                </a:lnTo>
                <a:cubicBezTo>
                  <a:pt x="1406" y="37973"/>
                  <a:pt x="0" y="35760"/>
                  <a:pt x="0" y="33337"/>
                </a:cubicBezTo>
                <a:cubicBezTo>
                  <a:pt x="0" y="30915"/>
                  <a:pt x="1406" y="28675"/>
                  <a:pt x="3620" y="27660"/>
                </a:cubicBezTo>
                <a:lnTo>
                  <a:pt x="60554" y="1354"/>
                </a:lnTo>
                <a:close/>
                <a:moveTo>
                  <a:pt x="12528" y="56882"/>
                </a:moveTo>
                <a:lnTo>
                  <a:pt x="55319" y="76650"/>
                </a:lnTo>
                <a:cubicBezTo>
                  <a:pt x="62534" y="79984"/>
                  <a:pt x="70842" y="79984"/>
                  <a:pt x="78057" y="76650"/>
                </a:cubicBezTo>
                <a:lnTo>
                  <a:pt x="120848" y="56882"/>
                </a:lnTo>
                <a:lnTo>
                  <a:pt x="129730" y="60997"/>
                </a:lnTo>
                <a:cubicBezTo>
                  <a:pt x="131944" y="62013"/>
                  <a:pt x="133350" y="64227"/>
                  <a:pt x="133350" y="66675"/>
                </a:cubicBezTo>
                <a:cubicBezTo>
                  <a:pt x="133350" y="69123"/>
                  <a:pt x="131944" y="71337"/>
                  <a:pt x="129730" y="72353"/>
                </a:cubicBezTo>
                <a:lnTo>
                  <a:pt x="72796" y="98658"/>
                </a:lnTo>
                <a:cubicBezTo>
                  <a:pt x="68915" y="100455"/>
                  <a:pt x="64435" y="100455"/>
                  <a:pt x="60554" y="98658"/>
                </a:cubicBezTo>
                <a:lnTo>
                  <a:pt x="3620" y="72353"/>
                </a:lnTo>
                <a:cubicBezTo>
                  <a:pt x="1406" y="71311"/>
                  <a:pt x="0" y="69097"/>
                  <a:pt x="0" y="66675"/>
                </a:cubicBezTo>
                <a:cubicBezTo>
                  <a:pt x="0" y="64253"/>
                  <a:pt x="1406" y="62013"/>
                  <a:pt x="3620" y="60997"/>
                </a:cubicBezTo>
                <a:lnTo>
                  <a:pt x="12502" y="56882"/>
                </a:lnTo>
                <a:close/>
                <a:moveTo>
                  <a:pt x="3620" y="94335"/>
                </a:moveTo>
                <a:lnTo>
                  <a:pt x="12502" y="90220"/>
                </a:lnTo>
                <a:lnTo>
                  <a:pt x="55293" y="109988"/>
                </a:lnTo>
                <a:cubicBezTo>
                  <a:pt x="62508" y="113321"/>
                  <a:pt x="70816" y="113321"/>
                  <a:pt x="78031" y="109988"/>
                </a:cubicBezTo>
                <a:lnTo>
                  <a:pt x="120822" y="90220"/>
                </a:lnTo>
                <a:lnTo>
                  <a:pt x="129704" y="94335"/>
                </a:lnTo>
                <a:cubicBezTo>
                  <a:pt x="131918" y="95350"/>
                  <a:pt x="133324" y="97564"/>
                  <a:pt x="133324" y="100013"/>
                </a:cubicBezTo>
                <a:cubicBezTo>
                  <a:pt x="133324" y="102461"/>
                  <a:pt x="131918" y="104675"/>
                  <a:pt x="129704" y="105690"/>
                </a:cubicBezTo>
                <a:lnTo>
                  <a:pt x="72770" y="131996"/>
                </a:lnTo>
                <a:cubicBezTo>
                  <a:pt x="68889" y="133793"/>
                  <a:pt x="64409" y="133793"/>
                  <a:pt x="60528" y="131996"/>
                </a:cubicBezTo>
                <a:lnTo>
                  <a:pt x="3620" y="105690"/>
                </a:lnTo>
                <a:cubicBezTo>
                  <a:pt x="1406" y="104648"/>
                  <a:pt x="0" y="102435"/>
                  <a:pt x="0" y="100013"/>
                </a:cubicBezTo>
                <a:cubicBezTo>
                  <a:pt x="0" y="97590"/>
                  <a:pt x="1406" y="95350"/>
                  <a:pt x="3620" y="94335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40" name="Text 38"/>
          <p:cNvSpPr/>
          <p:nvPr/>
        </p:nvSpPr>
        <p:spPr>
          <a:xfrm>
            <a:off x="8545413" y="3571875"/>
            <a:ext cx="1628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Environment-based config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85763" y="4119562"/>
            <a:ext cx="11420475" cy="2181225"/>
          </a:xfrm>
          <a:custGeom>
            <a:avLst/>
            <a:gdLst/>
            <a:ahLst/>
            <a:cxnLst/>
            <a:rect l="l" t="t" r="r" b="b"/>
            <a:pathLst>
              <a:path w="11420475" h="2181225">
                <a:moveTo>
                  <a:pt x="114296" y="0"/>
                </a:moveTo>
                <a:lnTo>
                  <a:pt x="11306179" y="0"/>
                </a:lnTo>
                <a:cubicBezTo>
                  <a:pt x="11369303" y="0"/>
                  <a:pt x="11420475" y="51172"/>
                  <a:pt x="11420475" y="114296"/>
                </a:cubicBezTo>
                <a:lnTo>
                  <a:pt x="11420475" y="2066929"/>
                </a:lnTo>
                <a:cubicBezTo>
                  <a:pt x="11420475" y="2130053"/>
                  <a:pt x="11369303" y="2181225"/>
                  <a:pt x="11306179" y="2181225"/>
                </a:cubicBezTo>
                <a:lnTo>
                  <a:pt x="114296" y="2181225"/>
                </a:lnTo>
                <a:cubicBezTo>
                  <a:pt x="51172" y="2181225"/>
                  <a:pt x="0" y="2130053"/>
                  <a:pt x="0" y="206692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gradFill rotWithShape="1" flip="none">
            <a:gsLst>
              <a:gs pos="0">
                <a:srgbClr val="6B7A89">
                  <a:alpha val="10000"/>
                </a:srgbClr>
              </a:gs>
              <a:gs pos="100000">
                <a:srgbClr val="3D8F8A">
                  <a:alpha val="8000"/>
                </a:srgbClr>
              </a:gs>
            </a:gsLst>
            <a:lin ang="0" scaled="1"/>
          </a:gradFill>
          <a:ln w="12700">
            <a:solidFill>
              <a:srgbClr val="6B7A89">
                <a:alpha val="25098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581025" y="43148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B7A89">
              <a:alpha val="20000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745331" y="44767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71438" y="178594"/>
                </a:moveTo>
                <a:lnTo>
                  <a:pt x="13674" y="178594"/>
                </a:lnTo>
                <a:cubicBezTo>
                  <a:pt x="-223" y="178594"/>
                  <a:pt x="-8762" y="163469"/>
                  <a:pt x="-1619" y="151526"/>
                </a:cubicBezTo>
                <a:lnTo>
                  <a:pt x="27905" y="102301"/>
                </a:lnTo>
                <a:cubicBezTo>
                  <a:pt x="32761" y="94208"/>
                  <a:pt x="41467" y="89297"/>
                  <a:pt x="50899" y="89297"/>
                </a:cubicBezTo>
                <a:lnTo>
                  <a:pt x="103919" y="89297"/>
                </a:lnTo>
                <a:cubicBezTo>
                  <a:pt x="146391" y="17357"/>
                  <a:pt x="209736" y="13729"/>
                  <a:pt x="252096" y="19924"/>
                </a:cubicBezTo>
                <a:cubicBezTo>
                  <a:pt x="259240" y="20985"/>
                  <a:pt x="264821" y="26566"/>
                  <a:pt x="265826" y="33654"/>
                </a:cubicBezTo>
                <a:cubicBezTo>
                  <a:pt x="272021" y="76014"/>
                  <a:pt x="268393" y="139359"/>
                  <a:pt x="196453" y="181831"/>
                </a:cubicBezTo>
                <a:lnTo>
                  <a:pt x="196453" y="234851"/>
                </a:lnTo>
                <a:cubicBezTo>
                  <a:pt x="196453" y="244283"/>
                  <a:pt x="191542" y="252989"/>
                  <a:pt x="183449" y="257845"/>
                </a:cubicBezTo>
                <a:lnTo>
                  <a:pt x="134224" y="287369"/>
                </a:lnTo>
                <a:cubicBezTo>
                  <a:pt x="122337" y="294512"/>
                  <a:pt x="107156" y="285917"/>
                  <a:pt x="107156" y="272076"/>
                </a:cubicBezTo>
                <a:lnTo>
                  <a:pt x="107156" y="214313"/>
                </a:lnTo>
                <a:cubicBezTo>
                  <a:pt x="107156" y="194611"/>
                  <a:pt x="91139" y="178594"/>
                  <a:pt x="71438" y="178594"/>
                </a:cubicBezTo>
                <a:lnTo>
                  <a:pt x="71382" y="178594"/>
                </a:lnTo>
                <a:close/>
                <a:moveTo>
                  <a:pt x="223242" y="89297"/>
                </a:moveTo>
                <a:cubicBezTo>
                  <a:pt x="223242" y="74512"/>
                  <a:pt x="211238" y="62508"/>
                  <a:pt x="196453" y="62508"/>
                </a:cubicBezTo>
                <a:cubicBezTo>
                  <a:pt x="181668" y="62508"/>
                  <a:pt x="169664" y="74512"/>
                  <a:pt x="169664" y="89297"/>
                </a:cubicBezTo>
                <a:cubicBezTo>
                  <a:pt x="169664" y="104082"/>
                  <a:pt x="181668" y="116086"/>
                  <a:pt x="196453" y="116086"/>
                </a:cubicBezTo>
                <a:cubicBezTo>
                  <a:pt x="211238" y="116086"/>
                  <a:pt x="223242" y="104082"/>
                  <a:pt x="223242" y="89297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44" name="Text 42"/>
          <p:cNvSpPr/>
          <p:nvPr/>
        </p:nvSpPr>
        <p:spPr>
          <a:xfrm>
            <a:off x="1381125" y="4314825"/>
            <a:ext cx="10325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Performans ve Ölçeklenebilirlik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381125" y="4695825"/>
            <a:ext cx="103060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Modern teknoloji yığını,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yüksek trafik yükünü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kolayca işleyebilen,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yatay ölçekleme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imkanı sunan bir altyapı sağlar. Benzer mimariyle geliştirilen sistemler,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300+ aynı anda iş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ve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%90 yanıt süresi iyileştirmesi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elde etti.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381125" y="5343525"/>
            <a:ext cx="2476500" cy="762000"/>
          </a:xfrm>
          <a:custGeom>
            <a:avLst/>
            <a:gdLst/>
            <a:ahLst/>
            <a:cxnLst/>
            <a:rect l="l" t="t" r="r" b="b"/>
            <a:pathLst>
              <a:path w="2476500" h="762000">
                <a:moveTo>
                  <a:pt x="76200" y="0"/>
                </a:moveTo>
                <a:lnTo>
                  <a:pt x="2400300" y="0"/>
                </a:lnTo>
                <a:cubicBezTo>
                  <a:pt x="2442356" y="0"/>
                  <a:pt x="2476500" y="34144"/>
                  <a:pt x="2476500" y="76200"/>
                </a:cubicBezTo>
                <a:lnTo>
                  <a:pt x="2476500" y="685800"/>
                </a:lnTo>
                <a:cubicBezTo>
                  <a:pt x="2476500" y="727856"/>
                  <a:pt x="2442356" y="762000"/>
                  <a:pt x="24003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1438275" y="5457825"/>
            <a:ext cx="236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D8F8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99.9%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462088" y="5800725"/>
            <a:ext cx="2314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Uptime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3967163" y="5343525"/>
            <a:ext cx="2476500" cy="762000"/>
          </a:xfrm>
          <a:custGeom>
            <a:avLst/>
            <a:gdLst/>
            <a:ahLst/>
            <a:cxnLst/>
            <a:rect l="l" t="t" r="r" b="b"/>
            <a:pathLst>
              <a:path w="2476500" h="762000">
                <a:moveTo>
                  <a:pt x="76200" y="0"/>
                </a:moveTo>
                <a:lnTo>
                  <a:pt x="2400300" y="0"/>
                </a:lnTo>
                <a:cubicBezTo>
                  <a:pt x="2442356" y="0"/>
                  <a:pt x="2476500" y="34144"/>
                  <a:pt x="2476500" y="76200"/>
                </a:cubicBezTo>
                <a:lnTo>
                  <a:pt x="2476500" y="685800"/>
                </a:lnTo>
                <a:cubicBezTo>
                  <a:pt x="2476500" y="727856"/>
                  <a:pt x="2442356" y="762000"/>
                  <a:pt x="24003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4024313" y="5457825"/>
            <a:ext cx="236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5B873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&lt;100ms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4048125" y="5800725"/>
            <a:ext cx="2314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yanıtı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553200" y="5343525"/>
            <a:ext cx="2476500" cy="762000"/>
          </a:xfrm>
          <a:custGeom>
            <a:avLst/>
            <a:gdLst/>
            <a:ahLst/>
            <a:cxnLst/>
            <a:rect l="l" t="t" r="r" b="b"/>
            <a:pathLst>
              <a:path w="2476500" h="762000">
                <a:moveTo>
                  <a:pt x="76200" y="0"/>
                </a:moveTo>
                <a:lnTo>
                  <a:pt x="2400300" y="0"/>
                </a:lnTo>
                <a:cubicBezTo>
                  <a:pt x="2442356" y="0"/>
                  <a:pt x="2476500" y="34144"/>
                  <a:pt x="2476500" y="76200"/>
                </a:cubicBezTo>
                <a:lnTo>
                  <a:pt x="2476500" y="685800"/>
                </a:lnTo>
                <a:cubicBezTo>
                  <a:pt x="2476500" y="727856"/>
                  <a:pt x="2442356" y="762000"/>
                  <a:pt x="24003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6610350" y="5457825"/>
            <a:ext cx="236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D8F8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Auto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634163" y="5800725"/>
            <a:ext cx="2314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Ölçekleme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139238" y="5343525"/>
            <a:ext cx="2476500" cy="762000"/>
          </a:xfrm>
          <a:custGeom>
            <a:avLst/>
            <a:gdLst/>
            <a:ahLst/>
            <a:cxnLst/>
            <a:rect l="l" t="t" r="r" b="b"/>
            <a:pathLst>
              <a:path w="2476500" h="762000">
                <a:moveTo>
                  <a:pt x="76200" y="0"/>
                </a:moveTo>
                <a:lnTo>
                  <a:pt x="2400300" y="0"/>
                </a:lnTo>
                <a:cubicBezTo>
                  <a:pt x="2442356" y="0"/>
                  <a:pt x="2476500" y="34144"/>
                  <a:pt x="2476500" y="76200"/>
                </a:cubicBezTo>
                <a:lnTo>
                  <a:pt x="2476500" y="685800"/>
                </a:lnTo>
                <a:cubicBezTo>
                  <a:pt x="2476500" y="727856"/>
                  <a:pt x="2442356" y="762000"/>
                  <a:pt x="2400300" y="762000"/>
                </a:cubicBezTo>
                <a:lnTo>
                  <a:pt x="76200" y="762000"/>
                </a:lnTo>
                <a:cubicBezTo>
                  <a:pt x="34144" y="762000"/>
                  <a:pt x="0" y="727856"/>
                  <a:pt x="0" y="685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9196388" y="5457825"/>
            <a:ext cx="236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5B873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7/24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9220200" y="5800725"/>
            <a:ext cx="2314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İzleme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953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4705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MİMARİ TASARIM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48101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Asenkron ve Dağıtık Tasarım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262063"/>
            <a:ext cx="11420475" cy="2800350"/>
          </a:xfrm>
          <a:custGeom>
            <a:avLst/>
            <a:gdLst/>
            <a:ahLst/>
            <a:cxnLst/>
            <a:rect l="l" t="t" r="r" b="b"/>
            <a:pathLst>
              <a:path w="11420475" h="2800350">
                <a:moveTo>
                  <a:pt x="114310" y="0"/>
                </a:moveTo>
                <a:lnTo>
                  <a:pt x="11306165" y="0"/>
                </a:lnTo>
                <a:cubicBezTo>
                  <a:pt x="11369297" y="0"/>
                  <a:pt x="11420475" y="51178"/>
                  <a:pt x="11420475" y="114310"/>
                </a:cubicBezTo>
                <a:lnTo>
                  <a:pt x="11420475" y="2686040"/>
                </a:lnTo>
                <a:cubicBezTo>
                  <a:pt x="11420475" y="2749172"/>
                  <a:pt x="11369297" y="2800350"/>
                  <a:pt x="11306165" y="2800350"/>
                </a:cubicBezTo>
                <a:lnTo>
                  <a:pt x="114310" y="2800350"/>
                </a:lnTo>
                <a:cubicBezTo>
                  <a:pt x="51178" y="2800350"/>
                  <a:pt x="0" y="2749172"/>
                  <a:pt x="0" y="2686040"/>
                </a:cubicBezTo>
                <a:lnTo>
                  <a:pt x="0" y="114310"/>
                </a:lnTo>
                <a:cubicBezTo>
                  <a:pt x="0" y="51221"/>
                  <a:pt x="51221" y="0"/>
                  <a:pt x="114310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2000"/>
                </a:srgbClr>
              </a:gs>
              <a:gs pos="100000">
                <a:srgbClr val="E5B873">
                  <a:alpha val="8000"/>
                </a:srgbClr>
              </a:gs>
            </a:gsLst>
            <a:lin ang="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4763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95325" y="15906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85725" y="28575"/>
                </a:moveTo>
                <a:cubicBezTo>
                  <a:pt x="85725" y="20672"/>
                  <a:pt x="92110" y="14288"/>
                  <a:pt x="100013" y="14288"/>
                </a:cubicBezTo>
                <a:lnTo>
                  <a:pt x="128588" y="14288"/>
                </a:lnTo>
                <a:cubicBezTo>
                  <a:pt x="136490" y="14288"/>
                  <a:pt x="142875" y="20672"/>
                  <a:pt x="142875" y="28575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125016" y="71438"/>
                </a:lnTo>
                <a:lnTo>
                  <a:pt x="125016" y="100013"/>
                </a:lnTo>
                <a:lnTo>
                  <a:pt x="178594" y="100013"/>
                </a:lnTo>
                <a:cubicBezTo>
                  <a:pt x="196364" y="100013"/>
                  <a:pt x="210741" y="114389"/>
                  <a:pt x="210741" y="132159"/>
                </a:cubicBezTo>
                <a:lnTo>
                  <a:pt x="210741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185738" y="214313"/>
                </a:lnTo>
                <a:cubicBezTo>
                  <a:pt x="177835" y="214313"/>
                  <a:pt x="171450" y="207928"/>
                  <a:pt x="171450" y="200025"/>
                </a:cubicBezTo>
                <a:lnTo>
                  <a:pt x="171450" y="171450"/>
                </a:lnTo>
                <a:cubicBezTo>
                  <a:pt x="171450" y="163547"/>
                  <a:pt x="177835" y="157163"/>
                  <a:pt x="185738" y="157163"/>
                </a:cubicBezTo>
                <a:lnTo>
                  <a:pt x="189309" y="157163"/>
                </a:lnTo>
                <a:lnTo>
                  <a:pt x="189309" y="132159"/>
                </a:lnTo>
                <a:cubicBezTo>
                  <a:pt x="189309" y="126221"/>
                  <a:pt x="184532" y="121444"/>
                  <a:pt x="178594" y="121444"/>
                </a:cubicBezTo>
                <a:lnTo>
                  <a:pt x="125016" y="121444"/>
                </a:lnTo>
                <a:lnTo>
                  <a:pt x="125016" y="157163"/>
                </a:lnTo>
                <a:lnTo>
                  <a:pt x="128588" y="157163"/>
                </a:lnTo>
                <a:cubicBezTo>
                  <a:pt x="136490" y="157163"/>
                  <a:pt x="142875" y="163547"/>
                  <a:pt x="142875" y="171450"/>
                </a:cubicBezTo>
                <a:lnTo>
                  <a:pt x="142875" y="200025"/>
                </a:lnTo>
                <a:cubicBezTo>
                  <a:pt x="142875" y="207928"/>
                  <a:pt x="136490" y="214313"/>
                  <a:pt x="128588" y="214313"/>
                </a:cubicBezTo>
                <a:lnTo>
                  <a:pt x="100013" y="214313"/>
                </a:lnTo>
                <a:cubicBezTo>
                  <a:pt x="92110" y="214313"/>
                  <a:pt x="85725" y="207928"/>
                  <a:pt x="85725" y="200025"/>
                </a:cubicBezTo>
                <a:lnTo>
                  <a:pt x="85725" y="171450"/>
                </a:lnTo>
                <a:cubicBezTo>
                  <a:pt x="85725" y="163547"/>
                  <a:pt x="92110" y="157163"/>
                  <a:pt x="100013" y="157163"/>
                </a:cubicBezTo>
                <a:lnTo>
                  <a:pt x="103584" y="157163"/>
                </a:lnTo>
                <a:lnTo>
                  <a:pt x="103584" y="121444"/>
                </a:lnTo>
                <a:lnTo>
                  <a:pt x="50006" y="121444"/>
                </a:lnTo>
                <a:cubicBezTo>
                  <a:pt x="44068" y="121444"/>
                  <a:pt x="39291" y="126221"/>
                  <a:pt x="39291" y="132159"/>
                </a:cubicBezTo>
                <a:lnTo>
                  <a:pt x="39291" y="157163"/>
                </a:lnTo>
                <a:lnTo>
                  <a:pt x="42863" y="157163"/>
                </a:lnTo>
                <a:cubicBezTo>
                  <a:pt x="50765" y="157163"/>
                  <a:pt x="57150" y="163547"/>
                  <a:pt x="57150" y="171450"/>
                </a:cubicBezTo>
                <a:lnTo>
                  <a:pt x="57150" y="200025"/>
                </a:lnTo>
                <a:cubicBezTo>
                  <a:pt x="57150" y="207928"/>
                  <a:pt x="50765" y="214313"/>
                  <a:pt x="42863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71450"/>
                </a:lnTo>
                <a:cubicBezTo>
                  <a:pt x="0" y="163547"/>
                  <a:pt x="6385" y="157163"/>
                  <a:pt x="14288" y="157163"/>
                </a:cubicBezTo>
                <a:lnTo>
                  <a:pt x="17859" y="157163"/>
                </a:lnTo>
                <a:lnTo>
                  <a:pt x="17859" y="132159"/>
                </a:lnTo>
                <a:cubicBezTo>
                  <a:pt x="17859" y="114389"/>
                  <a:pt x="32236" y="100013"/>
                  <a:pt x="50006" y="100013"/>
                </a:cubicBezTo>
                <a:lnTo>
                  <a:pt x="103584" y="100013"/>
                </a:lnTo>
                <a:lnTo>
                  <a:pt x="103584" y="71438"/>
                </a:lnTo>
                <a:lnTo>
                  <a:pt x="100013" y="71438"/>
                </a:lnTo>
                <a:cubicBezTo>
                  <a:pt x="92110" y="71438"/>
                  <a:pt x="85725" y="65053"/>
                  <a:pt x="85725" y="57150"/>
                </a:cubicBezTo>
                <a:lnTo>
                  <a:pt x="85725" y="28575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8" name="Text 6"/>
          <p:cNvSpPr/>
          <p:nvPr/>
        </p:nvSpPr>
        <p:spPr>
          <a:xfrm>
            <a:off x="1190625" y="1457325"/>
            <a:ext cx="4048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Modüler ve Katmanlı Mimari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90625" y="1724025"/>
            <a:ext cx="4029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API, worker, veritabanı ve bildirim sistemleri bağımsız çalışır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85788" y="2109788"/>
            <a:ext cx="2105025" cy="1752600"/>
          </a:xfrm>
          <a:custGeom>
            <a:avLst/>
            <a:gdLst/>
            <a:ahLst/>
            <a:cxnLst/>
            <a:rect l="l" t="t" r="r" b="b"/>
            <a:pathLst>
              <a:path w="2105025" h="1752600">
                <a:moveTo>
                  <a:pt x="76203" y="0"/>
                </a:moveTo>
                <a:lnTo>
                  <a:pt x="2028822" y="0"/>
                </a:lnTo>
                <a:cubicBezTo>
                  <a:pt x="2070908" y="0"/>
                  <a:pt x="2105025" y="34117"/>
                  <a:pt x="2105025" y="76203"/>
                </a:cubicBezTo>
                <a:lnTo>
                  <a:pt x="2105025" y="1676397"/>
                </a:lnTo>
                <a:cubicBezTo>
                  <a:pt x="2105025" y="1718483"/>
                  <a:pt x="2070908" y="1752600"/>
                  <a:pt x="2028822" y="1752600"/>
                </a:cubicBezTo>
                <a:lnTo>
                  <a:pt x="76203" y="1752600"/>
                </a:lnTo>
                <a:cubicBezTo>
                  <a:pt x="34117" y="1752600"/>
                  <a:pt x="0" y="1718483"/>
                  <a:pt x="0" y="16763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1371600" y="22669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D8F8A">
              <a:alpha val="14902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1538288" y="24193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71438"/>
                </a:lnTo>
                <a:cubicBezTo>
                  <a:pt x="0" y="87198"/>
                  <a:pt x="12814" y="100013"/>
                  <a:pt x="28575" y="100013"/>
                </a:cubicBezTo>
                <a:lnTo>
                  <a:pt x="171450" y="100013"/>
                </a:lnTo>
                <a:cubicBezTo>
                  <a:pt x="187211" y="100013"/>
                  <a:pt x="200025" y="87198"/>
                  <a:pt x="200025" y="71438"/>
                </a:cubicBezTo>
                <a:lnTo>
                  <a:pt x="200025" y="42863"/>
                </a:lnTo>
                <a:cubicBezTo>
                  <a:pt x="200025" y="27102"/>
                  <a:pt x="187211" y="14288"/>
                  <a:pt x="171450" y="14288"/>
                </a:cubicBezTo>
                <a:lnTo>
                  <a:pt x="28575" y="14288"/>
                </a:lnTo>
                <a:close/>
                <a:moveTo>
                  <a:pt x="125016" y="46434"/>
                </a:moveTo>
                <a:cubicBezTo>
                  <a:pt x="130930" y="46434"/>
                  <a:pt x="135731" y="51236"/>
                  <a:pt x="135731" y="57150"/>
                </a:cubicBezTo>
                <a:cubicBezTo>
                  <a:pt x="135731" y="63064"/>
                  <a:pt x="130930" y="67866"/>
                  <a:pt x="125016" y="67866"/>
                </a:cubicBezTo>
                <a:cubicBezTo>
                  <a:pt x="119102" y="67866"/>
                  <a:pt x="114300" y="63064"/>
                  <a:pt x="114300" y="57150"/>
                </a:cubicBezTo>
                <a:cubicBezTo>
                  <a:pt x="114300" y="51236"/>
                  <a:pt x="119102" y="46434"/>
                  <a:pt x="125016" y="46434"/>
                </a:cubicBezTo>
                <a:close/>
                <a:moveTo>
                  <a:pt x="150019" y="57150"/>
                </a:moveTo>
                <a:cubicBezTo>
                  <a:pt x="150019" y="51236"/>
                  <a:pt x="154820" y="46434"/>
                  <a:pt x="160734" y="46434"/>
                </a:cubicBezTo>
                <a:cubicBezTo>
                  <a:pt x="166648" y="46434"/>
                  <a:pt x="171450" y="51236"/>
                  <a:pt x="171450" y="57150"/>
                </a:cubicBezTo>
                <a:cubicBezTo>
                  <a:pt x="171450" y="63064"/>
                  <a:pt x="166648" y="67866"/>
                  <a:pt x="160734" y="67866"/>
                </a:cubicBezTo>
                <a:cubicBezTo>
                  <a:pt x="154820" y="67866"/>
                  <a:pt x="150019" y="63064"/>
                  <a:pt x="150019" y="57150"/>
                </a:cubicBezTo>
                <a:close/>
                <a:moveTo>
                  <a:pt x="28575" y="128588"/>
                </a:moveTo>
                <a:cubicBezTo>
                  <a:pt x="12814" y="128588"/>
                  <a:pt x="0" y="141402"/>
                  <a:pt x="0" y="157163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157163"/>
                </a:lnTo>
                <a:cubicBezTo>
                  <a:pt x="200025" y="141402"/>
                  <a:pt x="187211" y="128588"/>
                  <a:pt x="171450" y="128588"/>
                </a:cubicBezTo>
                <a:lnTo>
                  <a:pt x="28575" y="128588"/>
                </a:lnTo>
                <a:close/>
                <a:moveTo>
                  <a:pt x="125016" y="160734"/>
                </a:moveTo>
                <a:cubicBezTo>
                  <a:pt x="130930" y="160734"/>
                  <a:pt x="135731" y="165536"/>
                  <a:pt x="135731" y="171450"/>
                </a:cubicBezTo>
                <a:cubicBezTo>
                  <a:pt x="135731" y="177364"/>
                  <a:pt x="130930" y="182166"/>
                  <a:pt x="125016" y="182166"/>
                </a:cubicBezTo>
                <a:cubicBezTo>
                  <a:pt x="119102" y="182166"/>
                  <a:pt x="114300" y="177364"/>
                  <a:pt x="114300" y="171450"/>
                </a:cubicBezTo>
                <a:cubicBezTo>
                  <a:pt x="114300" y="165536"/>
                  <a:pt x="119102" y="160734"/>
                  <a:pt x="125016" y="160734"/>
                </a:cubicBezTo>
                <a:close/>
                <a:moveTo>
                  <a:pt x="150019" y="171450"/>
                </a:moveTo>
                <a:cubicBezTo>
                  <a:pt x="150019" y="165536"/>
                  <a:pt x="154820" y="160734"/>
                  <a:pt x="160734" y="160734"/>
                </a:cubicBezTo>
                <a:cubicBezTo>
                  <a:pt x="166648" y="160734"/>
                  <a:pt x="171450" y="165536"/>
                  <a:pt x="171450" y="171450"/>
                </a:cubicBezTo>
                <a:cubicBezTo>
                  <a:pt x="171450" y="177364"/>
                  <a:pt x="166648" y="182166"/>
                  <a:pt x="160734" y="182166"/>
                </a:cubicBezTo>
                <a:cubicBezTo>
                  <a:pt x="154820" y="182166"/>
                  <a:pt x="150019" y="177364"/>
                  <a:pt x="150019" y="171450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13" name="Text 11"/>
          <p:cNvSpPr/>
          <p:nvPr/>
        </p:nvSpPr>
        <p:spPr>
          <a:xfrm>
            <a:off x="1218307" y="2914650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Servisi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41908" y="3219450"/>
            <a:ext cx="1790700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FastAPI ile REST endpoint'leri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366540" y="3476625"/>
            <a:ext cx="542925" cy="228600"/>
          </a:xfrm>
          <a:custGeom>
            <a:avLst/>
            <a:gdLst/>
            <a:ahLst/>
            <a:cxnLst/>
            <a:rect l="l" t="t" r="r" b="b"/>
            <a:pathLst>
              <a:path w="542925" h="228600">
                <a:moveTo>
                  <a:pt x="57150" y="0"/>
                </a:moveTo>
                <a:lnTo>
                  <a:pt x="485775" y="0"/>
                </a:lnTo>
                <a:cubicBezTo>
                  <a:pt x="517317" y="0"/>
                  <a:pt x="542925" y="25608"/>
                  <a:pt x="542925" y="57150"/>
                </a:cubicBezTo>
                <a:lnTo>
                  <a:pt x="542925" y="171450"/>
                </a:lnTo>
                <a:cubicBezTo>
                  <a:pt x="542925" y="202992"/>
                  <a:pt x="517317" y="228600"/>
                  <a:pt x="485775" y="228600"/>
                </a:cubicBezTo>
                <a:lnTo>
                  <a:pt x="57150" y="228600"/>
                </a:lnTo>
                <a:cubicBezTo>
                  <a:pt x="25608" y="228600"/>
                  <a:pt x="0" y="202992"/>
                  <a:pt x="0" y="1714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337965" y="3476625"/>
            <a:ext cx="600075" cy="2286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Async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2814638" y="2109788"/>
            <a:ext cx="2105025" cy="1752600"/>
          </a:xfrm>
          <a:custGeom>
            <a:avLst/>
            <a:gdLst/>
            <a:ahLst/>
            <a:cxnLst/>
            <a:rect l="l" t="t" r="r" b="b"/>
            <a:pathLst>
              <a:path w="2105025" h="1752600">
                <a:moveTo>
                  <a:pt x="76203" y="0"/>
                </a:moveTo>
                <a:lnTo>
                  <a:pt x="2028822" y="0"/>
                </a:lnTo>
                <a:cubicBezTo>
                  <a:pt x="2070908" y="0"/>
                  <a:pt x="2105025" y="34117"/>
                  <a:pt x="2105025" y="76203"/>
                </a:cubicBezTo>
                <a:lnTo>
                  <a:pt x="2105025" y="1676397"/>
                </a:lnTo>
                <a:cubicBezTo>
                  <a:pt x="2105025" y="1718483"/>
                  <a:pt x="2070908" y="1752600"/>
                  <a:pt x="2028822" y="1752600"/>
                </a:cubicBezTo>
                <a:lnTo>
                  <a:pt x="76203" y="1752600"/>
                </a:lnTo>
                <a:cubicBezTo>
                  <a:pt x="34117" y="1752600"/>
                  <a:pt x="0" y="1718483"/>
                  <a:pt x="0" y="16763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5B873">
                <a:alpha val="3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3600450" y="22669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5B873">
              <a:alpha val="14902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3767138" y="24193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51269" y="-4420"/>
                </a:moveTo>
                <a:cubicBezTo>
                  <a:pt x="156582" y="-580"/>
                  <a:pt x="158547" y="6385"/>
                  <a:pt x="156136" y="12457"/>
                </a:cubicBezTo>
                <a:lnTo>
                  <a:pt x="121131" y="100013"/>
                </a:lnTo>
                <a:lnTo>
                  <a:pt x="185738" y="100013"/>
                </a:lnTo>
                <a:cubicBezTo>
                  <a:pt x="191765" y="100013"/>
                  <a:pt x="197123" y="103763"/>
                  <a:pt x="199177" y="109433"/>
                </a:cubicBezTo>
                <a:cubicBezTo>
                  <a:pt x="201231" y="115104"/>
                  <a:pt x="199489" y="121444"/>
                  <a:pt x="194890" y="125284"/>
                </a:cubicBezTo>
                <a:lnTo>
                  <a:pt x="66303" y="232440"/>
                </a:lnTo>
                <a:cubicBezTo>
                  <a:pt x="61258" y="236637"/>
                  <a:pt x="54069" y="236860"/>
                  <a:pt x="48756" y="233020"/>
                </a:cubicBezTo>
                <a:cubicBezTo>
                  <a:pt x="43443" y="229180"/>
                  <a:pt x="41478" y="222215"/>
                  <a:pt x="43889" y="216143"/>
                </a:cubicBezTo>
                <a:lnTo>
                  <a:pt x="78894" y="128588"/>
                </a:lnTo>
                <a:lnTo>
                  <a:pt x="14288" y="128588"/>
                </a:lnTo>
                <a:cubicBezTo>
                  <a:pt x="8260" y="128588"/>
                  <a:pt x="2902" y="124837"/>
                  <a:pt x="848" y="119167"/>
                </a:cubicBezTo>
                <a:cubicBezTo>
                  <a:pt x="-1206" y="113496"/>
                  <a:pt x="536" y="107156"/>
                  <a:pt x="5135" y="103316"/>
                </a:cubicBezTo>
                <a:lnTo>
                  <a:pt x="133722" y="-3840"/>
                </a:lnTo>
                <a:cubicBezTo>
                  <a:pt x="138767" y="-8037"/>
                  <a:pt x="145956" y="-8260"/>
                  <a:pt x="151269" y="-4420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20" name="Text 18"/>
          <p:cNvSpPr/>
          <p:nvPr/>
        </p:nvSpPr>
        <p:spPr>
          <a:xfrm>
            <a:off x="3262164" y="2914650"/>
            <a:ext cx="1209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Worker Kuyruğu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085654" y="3219450"/>
            <a:ext cx="1562100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Redis + ARQ görev işleme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472011" y="3476625"/>
            <a:ext cx="790575" cy="228600"/>
          </a:xfrm>
          <a:custGeom>
            <a:avLst/>
            <a:gdLst/>
            <a:ahLst/>
            <a:cxnLst/>
            <a:rect l="l" t="t" r="r" b="b"/>
            <a:pathLst>
              <a:path w="790575" h="228600">
                <a:moveTo>
                  <a:pt x="57150" y="0"/>
                </a:moveTo>
                <a:lnTo>
                  <a:pt x="733425" y="0"/>
                </a:lnTo>
                <a:cubicBezTo>
                  <a:pt x="764967" y="0"/>
                  <a:pt x="790575" y="25608"/>
                  <a:pt x="790575" y="57150"/>
                </a:cubicBezTo>
                <a:lnTo>
                  <a:pt x="790575" y="171450"/>
                </a:lnTo>
                <a:cubicBezTo>
                  <a:pt x="790575" y="202992"/>
                  <a:pt x="764967" y="228600"/>
                  <a:pt x="733425" y="228600"/>
                </a:cubicBezTo>
                <a:lnTo>
                  <a:pt x="57150" y="228600"/>
                </a:lnTo>
                <a:cubicBezTo>
                  <a:pt x="25608" y="228600"/>
                  <a:pt x="0" y="202992"/>
                  <a:pt x="0" y="1714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E5B873">
              <a:alpha val="20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3443436" y="3476625"/>
            <a:ext cx="847725" cy="2286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Distributed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043488" y="2109788"/>
            <a:ext cx="2105025" cy="1752600"/>
          </a:xfrm>
          <a:custGeom>
            <a:avLst/>
            <a:gdLst/>
            <a:ahLst/>
            <a:cxnLst/>
            <a:rect l="l" t="t" r="r" b="b"/>
            <a:pathLst>
              <a:path w="2105025" h="1752600">
                <a:moveTo>
                  <a:pt x="76203" y="0"/>
                </a:moveTo>
                <a:lnTo>
                  <a:pt x="2028822" y="0"/>
                </a:lnTo>
                <a:cubicBezTo>
                  <a:pt x="2070908" y="0"/>
                  <a:pt x="2105025" y="34117"/>
                  <a:pt x="2105025" y="76203"/>
                </a:cubicBezTo>
                <a:lnTo>
                  <a:pt x="2105025" y="1676397"/>
                </a:lnTo>
                <a:cubicBezTo>
                  <a:pt x="2105025" y="1718483"/>
                  <a:pt x="2070908" y="1752600"/>
                  <a:pt x="2028822" y="1752600"/>
                </a:cubicBezTo>
                <a:lnTo>
                  <a:pt x="76203" y="1752600"/>
                </a:lnTo>
                <a:cubicBezTo>
                  <a:pt x="34117" y="1752600"/>
                  <a:pt x="0" y="1718483"/>
                  <a:pt x="0" y="16763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5829300" y="22669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D8F8A">
              <a:alpha val="14902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5995988" y="24193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7" name="Text 25"/>
          <p:cNvSpPr/>
          <p:nvPr/>
        </p:nvSpPr>
        <p:spPr>
          <a:xfrm>
            <a:off x="5698034" y="2914650"/>
            <a:ext cx="80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Veritabanı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256758" y="3219450"/>
            <a:ext cx="1676400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PostgreSQL + SQLAlchemy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782717" y="3476625"/>
            <a:ext cx="628650" cy="228600"/>
          </a:xfrm>
          <a:custGeom>
            <a:avLst/>
            <a:gdLst/>
            <a:ahLst/>
            <a:cxnLst/>
            <a:rect l="l" t="t" r="r" b="b"/>
            <a:pathLst>
              <a:path w="628650" h="228600">
                <a:moveTo>
                  <a:pt x="57150" y="0"/>
                </a:moveTo>
                <a:lnTo>
                  <a:pt x="571500" y="0"/>
                </a:lnTo>
                <a:cubicBezTo>
                  <a:pt x="603042" y="0"/>
                  <a:pt x="628650" y="25608"/>
                  <a:pt x="628650" y="57150"/>
                </a:cubicBezTo>
                <a:lnTo>
                  <a:pt x="628650" y="171450"/>
                </a:lnTo>
                <a:cubicBezTo>
                  <a:pt x="628650" y="202992"/>
                  <a:pt x="603042" y="228600"/>
                  <a:pt x="571500" y="228600"/>
                </a:cubicBezTo>
                <a:lnTo>
                  <a:pt x="57150" y="228600"/>
                </a:lnTo>
                <a:cubicBezTo>
                  <a:pt x="25608" y="228600"/>
                  <a:pt x="0" y="202992"/>
                  <a:pt x="0" y="1714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5754142" y="3476625"/>
            <a:ext cx="685800" cy="2286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Reliable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272338" y="2109788"/>
            <a:ext cx="2105025" cy="1752600"/>
          </a:xfrm>
          <a:custGeom>
            <a:avLst/>
            <a:gdLst/>
            <a:ahLst/>
            <a:cxnLst/>
            <a:rect l="l" t="t" r="r" b="b"/>
            <a:pathLst>
              <a:path w="2105025" h="1752600">
                <a:moveTo>
                  <a:pt x="76203" y="0"/>
                </a:moveTo>
                <a:lnTo>
                  <a:pt x="2028822" y="0"/>
                </a:lnTo>
                <a:cubicBezTo>
                  <a:pt x="2070908" y="0"/>
                  <a:pt x="2105025" y="34117"/>
                  <a:pt x="2105025" y="76203"/>
                </a:cubicBezTo>
                <a:lnTo>
                  <a:pt x="2105025" y="1676397"/>
                </a:lnTo>
                <a:cubicBezTo>
                  <a:pt x="2105025" y="1718483"/>
                  <a:pt x="2070908" y="1752600"/>
                  <a:pt x="2028822" y="1752600"/>
                </a:cubicBezTo>
                <a:lnTo>
                  <a:pt x="76203" y="1752600"/>
                </a:lnTo>
                <a:cubicBezTo>
                  <a:pt x="34117" y="1752600"/>
                  <a:pt x="0" y="1718483"/>
                  <a:pt x="0" y="16763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E5B873">
                <a:alpha val="30196"/>
              </a:srgbClr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8058150" y="22669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5B873">
              <a:alpha val="14902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8224837" y="24193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013" y="0"/>
                </a:moveTo>
                <a:cubicBezTo>
                  <a:pt x="92110" y="0"/>
                  <a:pt x="85725" y="6385"/>
                  <a:pt x="85725" y="14288"/>
                </a:cubicBezTo>
                <a:lnTo>
                  <a:pt x="85725" y="15716"/>
                </a:lnTo>
                <a:cubicBezTo>
                  <a:pt x="53132" y="22324"/>
                  <a:pt x="28575" y="51167"/>
                  <a:pt x="28575" y="85725"/>
                </a:cubicBezTo>
                <a:lnTo>
                  <a:pt x="28575" y="95414"/>
                </a:lnTo>
                <a:cubicBezTo>
                  <a:pt x="28575" y="116890"/>
                  <a:pt x="21253" y="137740"/>
                  <a:pt x="7858" y="154528"/>
                </a:cubicBezTo>
                <a:lnTo>
                  <a:pt x="3483" y="159975"/>
                </a:lnTo>
                <a:cubicBezTo>
                  <a:pt x="1206" y="162788"/>
                  <a:pt x="0" y="166271"/>
                  <a:pt x="0" y="169887"/>
                </a:cubicBezTo>
                <a:cubicBezTo>
                  <a:pt x="0" y="178638"/>
                  <a:pt x="7099" y="185738"/>
                  <a:pt x="15850" y="185738"/>
                </a:cubicBezTo>
                <a:lnTo>
                  <a:pt x="184130" y="185738"/>
                </a:lnTo>
                <a:cubicBezTo>
                  <a:pt x="192881" y="185738"/>
                  <a:pt x="199980" y="178638"/>
                  <a:pt x="199980" y="169887"/>
                </a:cubicBezTo>
                <a:cubicBezTo>
                  <a:pt x="199980" y="166271"/>
                  <a:pt x="198775" y="162788"/>
                  <a:pt x="196498" y="159975"/>
                </a:cubicBezTo>
                <a:lnTo>
                  <a:pt x="192122" y="154528"/>
                </a:lnTo>
                <a:cubicBezTo>
                  <a:pt x="178772" y="137740"/>
                  <a:pt x="171450" y="116890"/>
                  <a:pt x="171450" y="95414"/>
                </a:cubicBezTo>
                <a:lnTo>
                  <a:pt x="171450" y="85725"/>
                </a:lnTo>
                <a:cubicBezTo>
                  <a:pt x="171450" y="51167"/>
                  <a:pt x="146893" y="22324"/>
                  <a:pt x="114300" y="15716"/>
                </a:cubicBezTo>
                <a:lnTo>
                  <a:pt x="114300" y="14287"/>
                </a:lnTo>
                <a:cubicBezTo>
                  <a:pt x="114300" y="6385"/>
                  <a:pt x="107915" y="0"/>
                  <a:pt x="100013" y="0"/>
                </a:cubicBezTo>
                <a:close/>
                <a:moveTo>
                  <a:pt x="72330" y="207169"/>
                </a:moveTo>
                <a:cubicBezTo>
                  <a:pt x="75501" y="219492"/>
                  <a:pt x="86707" y="228600"/>
                  <a:pt x="100013" y="228600"/>
                </a:cubicBezTo>
                <a:cubicBezTo>
                  <a:pt x="113318" y="228600"/>
                  <a:pt x="124524" y="219492"/>
                  <a:pt x="127695" y="207169"/>
                </a:cubicBezTo>
                <a:lnTo>
                  <a:pt x="72330" y="207169"/>
                </a:ln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34" name="Text 32"/>
          <p:cNvSpPr/>
          <p:nvPr/>
        </p:nvSpPr>
        <p:spPr>
          <a:xfrm>
            <a:off x="7924651" y="2914650"/>
            <a:ext cx="80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Bildirimler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480846" y="3219450"/>
            <a:ext cx="1685925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Telegram Bot entegrasyonu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967067" y="3476625"/>
            <a:ext cx="714375" cy="228600"/>
          </a:xfrm>
          <a:custGeom>
            <a:avLst/>
            <a:gdLst/>
            <a:ahLst/>
            <a:cxnLst/>
            <a:rect l="l" t="t" r="r" b="b"/>
            <a:pathLst>
              <a:path w="714375" h="228600">
                <a:moveTo>
                  <a:pt x="57150" y="0"/>
                </a:moveTo>
                <a:lnTo>
                  <a:pt x="657225" y="0"/>
                </a:lnTo>
                <a:cubicBezTo>
                  <a:pt x="688767" y="0"/>
                  <a:pt x="714375" y="25608"/>
                  <a:pt x="714375" y="57150"/>
                </a:cubicBezTo>
                <a:lnTo>
                  <a:pt x="714375" y="171450"/>
                </a:lnTo>
                <a:cubicBezTo>
                  <a:pt x="714375" y="202992"/>
                  <a:pt x="688767" y="228600"/>
                  <a:pt x="657225" y="228600"/>
                </a:cubicBezTo>
                <a:lnTo>
                  <a:pt x="57150" y="228600"/>
                </a:lnTo>
                <a:cubicBezTo>
                  <a:pt x="25608" y="228600"/>
                  <a:pt x="0" y="202992"/>
                  <a:pt x="0" y="1714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E5B873">
              <a:alpha val="20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7938492" y="3476625"/>
            <a:ext cx="771525" cy="2286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Real-time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9501188" y="2109788"/>
            <a:ext cx="2105025" cy="1752600"/>
          </a:xfrm>
          <a:custGeom>
            <a:avLst/>
            <a:gdLst/>
            <a:ahLst/>
            <a:cxnLst/>
            <a:rect l="l" t="t" r="r" b="b"/>
            <a:pathLst>
              <a:path w="2105025" h="1752600">
                <a:moveTo>
                  <a:pt x="76203" y="0"/>
                </a:moveTo>
                <a:lnTo>
                  <a:pt x="2028822" y="0"/>
                </a:lnTo>
                <a:cubicBezTo>
                  <a:pt x="2070908" y="0"/>
                  <a:pt x="2105025" y="34117"/>
                  <a:pt x="2105025" y="76203"/>
                </a:cubicBezTo>
                <a:lnTo>
                  <a:pt x="2105025" y="1676397"/>
                </a:lnTo>
                <a:cubicBezTo>
                  <a:pt x="2105025" y="1718483"/>
                  <a:pt x="2070908" y="1752600"/>
                  <a:pt x="2028822" y="1752600"/>
                </a:cubicBezTo>
                <a:lnTo>
                  <a:pt x="76203" y="1752600"/>
                </a:lnTo>
                <a:cubicBezTo>
                  <a:pt x="34117" y="1752600"/>
                  <a:pt x="0" y="1718483"/>
                  <a:pt x="0" y="167639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10287000" y="22669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D8F8A">
              <a:alpha val="14902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10425113" y="24193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41" name="Text 39"/>
          <p:cNvSpPr/>
          <p:nvPr/>
        </p:nvSpPr>
        <p:spPr>
          <a:xfrm>
            <a:off x="10213925" y="2914650"/>
            <a:ext cx="676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CLI Araç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701064" y="3219450"/>
            <a:ext cx="1704975" cy="180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manage.py yönetim arayüzü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0318552" y="3476625"/>
            <a:ext cx="466725" cy="228600"/>
          </a:xfrm>
          <a:custGeom>
            <a:avLst/>
            <a:gdLst/>
            <a:ahLst/>
            <a:cxnLst/>
            <a:rect l="l" t="t" r="r" b="b"/>
            <a:pathLst>
              <a:path w="466725" h="228600">
                <a:moveTo>
                  <a:pt x="57150" y="0"/>
                </a:moveTo>
                <a:lnTo>
                  <a:pt x="409575" y="0"/>
                </a:lnTo>
                <a:cubicBezTo>
                  <a:pt x="441117" y="0"/>
                  <a:pt x="466725" y="25608"/>
                  <a:pt x="466725" y="57150"/>
                </a:cubicBezTo>
                <a:lnTo>
                  <a:pt x="466725" y="171450"/>
                </a:lnTo>
                <a:cubicBezTo>
                  <a:pt x="466725" y="202992"/>
                  <a:pt x="441117" y="228600"/>
                  <a:pt x="409575" y="228600"/>
                </a:cubicBezTo>
                <a:lnTo>
                  <a:pt x="57150" y="228600"/>
                </a:lnTo>
                <a:cubicBezTo>
                  <a:pt x="25608" y="228600"/>
                  <a:pt x="0" y="202992"/>
                  <a:pt x="0" y="171450"/>
                </a:cubicBezTo>
                <a:lnTo>
                  <a:pt x="0" y="57150"/>
                </a:lnTo>
                <a:cubicBezTo>
                  <a:pt x="0" y="25608"/>
                  <a:pt x="25608" y="0"/>
                  <a:pt x="5715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10289977" y="3476625"/>
            <a:ext cx="523875" cy="2286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 algn="ctr">
              <a:lnSpc>
                <a:spcPct val="110000"/>
              </a:lnSpc>
            </a:pPr>
            <a:r>
              <a:rPr lang="en-US" sz="9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Easy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385763" y="4224338"/>
            <a:ext cx="5629275" cy="1533525"/>
          </a:xfrm>
          <a:custGeom>
            <a:avLst/>
            <a:gdLst/>
            <a:ahLst/>
            <a:cxnLst/>
            <a:rect l="l" t="t" r="r" b="b"/>
            <a:pathLst>
              <a:path w="5629275" h="1533525">
                <a:moveTo>
                  <a:pt x="114294" y="0"/>
                </a:moveTo>
                <a:lnTo>
                  <a:pt x="5514981" y="0"/>
                </a:lnTo>
                <a:cubicBezTo>
                  <a:pt x="5578104" y="0"/>
                  <a:pt x="5629275" y="51171"/>
                  <a:pt x="5629275" y="114294"/>
                </a:cubicBezTo>
                <a:lnTo>
                  <a:pt x="5629275" y="1419231"/>
                </a:lnTo>
                <a:cubicBezTo>
                  <a:pt x="5629275" y="1482354"/>
                  <a:pt x="5578104" y="1533525"/>
                  <a:pt x="5514981" y="1533525"/>
                </a:cubicBezTo>
                <a:lnTo>
                  <a:pt x="114294" y="1533525"/>
                </a:lnTo>
                <a:cubicBezTo>
                  <a:pt x="51171" y="1533525"/>
                  <a:pt x="0" y="1482354"/>
                  <a:pt x="0" y="141923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566738" y="44196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47" name="Text 45"/>
          <p:cNvSpPr/>
          <p:nvPr/>
        </p:nvSpPr>
        <p:spPr>
          <a:xfrm>
            <a:off x="895350" y="4381500"/>
            <a:ext cx="1971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Performans Kazanımları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42925" y="4762500"/>
            <a:ext cx="2600325" cy="723900"/>
          </a:xfrm>
          <a:custGeom>
            <a:avLst/>
            <a:gdLst/>
            <a:ahLst/>
            <a:cxnLst/>
            <a:rect l="l" t="t" r="r" b="b"/>
            <a:pathLst>
              <a:path w="2600325" h="723900">
                <a:moveTo>
                  <a:pt x="76198" y="0"/>
                </a:moveTo>
                <a:lnTo>
                  <a:pt x="2524127" y="0"/>
                </a:lnTo>
                <a:cubicBezTo>
                  <a:pt x="2566182" y="0"/>
                  <a:pt x="2600325" y="34143"/>
                  <a:pt x="2600325" y="76198"/>
                </a:cubicBezTo>
                <a:lnTo>
                  <a:pt x="2600325" y="647702"/>
                </a:lnTo>
                <a:cubicBezTo>
                  <a:pt x="2600325" y="689757"/>
                  <a:pt x="2566182" y="723900"/>
                  <a:pt x="2524127" y="723900"/>
                </a:cubicBezTo>
                <a:lnTo>
                  <a:pt x="76198" y="723900"/>
                </a:lnTo>
                <a:cubicBezTo>
                  <a:pt x="34143" y="723900"/>
                  <a:pt x="0" y="689757"/>
                  <a:pt x="0" y="6477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3D8F8A">
              <a:alpha val="10196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657225" y="4876800"/>
            <a:ext cx="2466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D8F8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%90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57225" y="5181600"/>
            <a:ext cx="2438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Yanıt süresi iyileştirmesi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3257550" y="4762500"/>
            <a:ext cx="2600325" cy="723900"/>
          </a:xfrm>
          <a:custGeom>
            <a:avLst/>
            <a:gdLst/>
            <a:ahLst/>
            <a:cxnLst/>
            <a:rect l="l" t="t" r="r" b="b"/>
            <a:pathLst>
              <a:path w="2600325" h="723900">
                <a:moveTo>
                  <a:pt x="76198" y="0"/>
                </a:moveTo>
                <a:lnTo>
                  <a:pt x="2524127" y="0"/>
                </a:lnTo>
                <a:cubicBezTo>
                  <a:pt x="2566182" y="0"/>
                  <a:pt x="2600325" y="34143"/>
                  <a:pt x="2600325" y="76198"/>
                </a:cubicBezTo>
                <a:lnTo>
                  <a:pt x="2600325" y="647702"/>
                </a:lnTo>
                <a:cubicBezTo>
                  <a:pt x="2600325" y="689757"/>
                  <a:pt x="2566182" y="723900"/>
                  <a:pt x="2524127" y="723900"/>
                </a:cubicBezTo>
                <a:lnTo>
                  <a:pt x="76198" y="723900"/>
                </a:lnTo>
                <a:cubicBezTo>
                  <a:pt x="34143" y="723900"/>
                  <a:pt x="0" y="689757"/>
                  <a:pt x="0" y="64770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E5B873">
              <a:alpha val="10196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3371850" y="4876800"/>
            <a:ext cx="2466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5B873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300+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3371850" y="5181600"/>
            <a:ext cx="2438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Concurrent iş kapasitesi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176963" y="4224338"/>
            <a:ext cx="5629275" cy="1533525"/>
          </a:xfrm>
          <a:custGeom>
            <a:avLst/>
            <a:gdLst/>
            <a:ahLst/>
            <a:cxnLst/>
            <a:rect l="l" t="t" r="r" b="b"/>
            <a:pathLst>
              <a:path w="5629275" h="1533525">
                <a:moveTo>
                  <a:pt x="114294" y="0"/>
                </a:moveTo>
                <a:lnTo>
                  <a:pt x="5514981" y="0"/>
                </a:lnTo>
                <a:cubicBezTo>
                  <a:pt x="5578104" y="0"/>
                  <a:pt x="5629275" y="51171"/>
                  <a:pt x="5629275" y="114294"/>
                </a:cubicBezTo>
                <a:lnTo>
                  <a:pt x="5629275" y="1419231"/>
                </a:lnTo>
                <a:cubicBezTo>
                  <a:pt x="5629275" y="1482354"/>
                  <a:pt x="5578104" y="1533525"/>
                  <a:pt x="5514981" y="1533525"/>
                </a:cubicBezTo>
                <a:lnTo>
                  <a:pt x="114294" y="1533525"/>
                </a:lnTo>
                <a:cubicBezTo>
                  <a:pt x="51171" y="1533525"/>
                  <a:pt x="0" y="1482354"/>
                  <a:pt x="0" y="1419231"/>
                </a:cubicBezTo>
                <a:lnTo>
                  <a:pt x="0" y="114294"/>
                </a:lnTo>
                <a:cubicBezTo>
                  <a:pt x="0" y="51213"/>
                  <a:pt x="51213" y="0"/>
                  <a:pt x="11429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E5B873">
                <a:alpha val="25098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6357938" y="44196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56" name="Text 54"/>
          <p:cNvSpPr/>
          <p:nvPr/>
        </p:nvSpPr>
        <p:spPr>
          <a:xfrm>
            <a:off x="6686550" y="4381500"/>
            <a:ext cx="1800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Güvenilirlik Özellikleri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53175" y="48006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58" name="Text 56"/>
          <p:cNvSpPr/>
          <p:nvPr/>
        </p:nvSpPr>
        <p:spPr>
          <a:xfrm>
            <a:off x="6600825" y="4762500"/>
            <a:ext cx="1819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Health check endpoint'leri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53175" y="5105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60" name="Text 58"/>
          <p:cNvSpPr/>
          <p:nvPr/>
        </p:nvSpPr>
        <p:spPr>
          <a:xfrm>
            <a:off x="6600825" y="5067300"/>
            <a:ext cx="2162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Otomatik restart mekanizmaları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53175" y="54102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62" name="Text 60"/>
          <p:cNvSpPr/>
          <p:nvPr/>
        </p:nvSpPr>
        <p:spPr>
          <a:xfrm>
            <a:off x="6600825" y="5372100"/>
            <a:ext cx="1609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Graceful error handling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953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387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ÖNE ÇIKAN ÖZELLİKLER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398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Esneklik ve Otomasyon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00163"/>
            <a:ext cx="5610225" cy="2505075"/>
          </a:xfrm>
          <a:custGeom>
            <a:avLst/>
            <a:gdLst/>
            <a:ahLst/>
            <a:cxnLst/>
            <a:rect l="l" t="t" r="r" b="b"/>
            <a:pathLst>
              <a:path w="5610225" h="2505075">
                <a:moveTo>
                  <a:pt x="114307" y="0"/>
                </a:moveTo>
                <a:lnTo>
                  <a:pt x="5495918" y="0"/>
                </a:lnTo>
                <a:cubicBezTo>
                  <a:pt x="5559006" y="0"/>
                  <a:pt x="5610225" y="51219"/>
                  <a:pt x="5610225" y="114307"/>
                </a:cubicBezTo>
                <a:lnTo>
                  <a:pt x="5610225" y="2390768"/>
                </a:lnTo>
                <a:cubicBezTo>
                  <a:pt x="5610225" y="2453856"/>
                  <a:pt x="5559006" y="2505075"/>
                  <a:pt x="5495918" y="2505075"/>
                </a:cubicBezTo>
                <a:lnTo>
                  <a:pt x="114307" y="2505075"/>
                </a:lnTo>
                <a:cubicBezTo>
                  <a:pt x="51219" y="2505075"/>
                  <a:pt x="0" y="2453856"/>
                  <a:pt x="0" y="23907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5000"/>
                </a:srgbClr>
              </a:gs>
              <a:gs pos="100000">
                <a:srgbClr val="3D8F8A">
                  <a:alpha val="5000"/>
                </a:srgbClr>
              </a:gs>
            </a:gsLst>
            <a:lin ang="270000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7430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33425" y="18954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4357" y="85725"/>
                </a:moveTo>
                <a:lnTo>
                  <a:pt x="217884" y="85725"/>
                </a:lnTo>
                <a:cubicBezTo>
                  <a:pt x="223823" y="85725"/>
                  <a:pt x="228600" y="80948"/>
                  <a:pt x="228600" y="75009"/>
                </a:cubicBezTo>
                <a:lnTo>
                  <a:pt x="228600" y="10716"/>
                </a:lnTo>
                <a:cubicBezTo>
                  <a:pt x="228600" y="6385"/>
                  <a:pt x="226010" y="2456"/>
                  <a:pt x="221992" y="804"/>
                </a:cubicBezTo>
                <a:cubicBezTo>
                  <a:pt x="217974" y="-848"/>
                  <a:pt x="213375" y="89"/>
                  <a:pt x="210294" y="3125"/>
                </a:cubicBezTo>
                <a:lnTo>
                  <a:pt x="187211" y="26253"/>
                </a:lnTo>
                <a:cubicBezTo>
                  <a:pt x="167432" y="9867"/>
                  <a:pt x="141982" y="0"/>
                  <a:pt x="114300" y="0"/>
                </a:cubicBezTo>
                <a:cubicBezTo>
                  <a:pt x="56704" y="0"/>
                  <a:pt x="9064" y="42595"/>
                  <a:pt x="1161" y="98003"/>
                </a:cubicBezTo>
                <a:cubicBezTo>
                  <a:pt x="45" y="105817"/>
                  <a:pt x="5447" y="113050"/>
                  <a:pt x="13261" y="114166"/>
                </a:cubicBezTo>
                <a:cubicBezTo>
                  <a:pt x="21074" y="115282"/>
                  <a:pt x="28307" y="109835"/>
                  <a:pt x="29423" y="102066"/>
                </a:cubicBezTo>
                <a:cubicBezTo>
                  <a:pt x="35362" y="60499"/>
                  <a:pt x="71125" y="28575"/>
                  <a:pt x="114300" y="28575"/>
                </a:cubicBezTo>
                <a:cubicBezTo>
                  <a:pt x="134124" y="28575"/>
                  <a:pt x="152340" y="35272"/>
                  <a:pt x="166851" y="46568"/>
                </a:cubicBezTo>
                <a:lnTo>
                  <a:pt x="146000" y="67419"/>
                </a:lnTo>
                <a:cubicBezTo>
                  <a:pt x="142920" y="70500"/>
                  <a:pt x="142027" y="75099"/>
                  <a:pt x="143679" y="79117"/>
                </a:cubicBezTo>
                <a:cubicBezTo>
                  <a:pt x="145331" y="83135"/>
                  <a:pt x="149260" y="85725"/>
                  <a:pt x="153591" y="85725"/>
                </a:cubicBezTo>
                <a:lnTo>
                  <a:pt x="214357" y="85725"/>
                </a:lnTo>
                <a:close/>
                <a:moveTo>
                  <a:pt x="227484" y="130597"/>
                </a:moveTo>
                <a:cubicBezTo>
                  <a:pt x="228600" y="122783"/>
                  <a:pt x="223153" y="115550"/>
                  <a:pt x="215384" y="114434"/>
                </a:cubicBezTo>
                <a:cubicBezTo>
                  <a:pt x="207615" y="113318"/>
                  <a:pt x="200338" y="118765"/>
                  <a:pt x="199221" y="126534"/>
                </a:cubicBezTo>
                <a:cubicBezTo>
                  <a:pt x="193283" y="168057"/>
                  <a:pt x="157520" y="199980"/>
                  <a:pt x="114345" y="199980"/>
                </a:cubicBezTo>
                <a:cubicBezTo>
                  <a:pt x="94521" y="199980"/>
                  <a:pt x="76304" y="193283"/>
                  <a:pt x="61793" y="181987"/>
                </a:cubicBezTo>
                <a:lnTo>
                  <a:pt x="82600" y="161181"/>
                </a:lnTo>
                <a:cubicBezTo>
                  <a:pt x="85680" y="158100"/>
                  <a:pt x="86573" y="153501"/>
                  <a:pt x="84921" y="149483"/>
                </a:cubicBezTo>
                <a:cubicBezTo>
                  <a:pt x="83269" y="145465"/>
                  <a:pt x="79340" y="142875"/>
                  <a:pt x="75009" y="142875"/>
                </a:cubicBezTo>
                <a:lnTo>
                  <a:pt x="10716" y="142875"/>
                </a:lnTo>
                <a:cubicBezTo>
                  <a:pt x="4777" y="142875"/>
                  <a:pt x="0" y="147652"/>
                  <a:pt x="0" y="153591"/>
                </a:cubicBezTo>
                <a:lnTo>
                  <a:pt x="0" y="217884"/>
                </a:lnTo>
                <a:cubicBezTo>
                  <a:pt x="0" y="222215"/>
                  <a:pt x="2590" y="226144"/>
                  <a:pt x="6608" y="227796"/>
                </a:cubicBezTo>
                <a:cubicBezTo>
                  <a:pt x="10626" y="229448"/>
                  <a:pt x="15225" y="228511"/>
                  <a:pt x="18306" y="225475"/>
                </a:cubicBezTo>
                <a:lnTo>
                  <a:pt x="41434" y="202347"/>
                </a:lnTo>
                <a:cubicBezTo>
                  <a:pt x="61168" y="218733"/>
                  <a:pt x="86618" y="228600"/>
                  <a:pt x="114300" y="228600"/>
                </a:cubicBezTo>
                <a:cubicBezTo>
                  <a:pt x="171896" y="228600"/>
                  <a:pt x="219536" y="186005"/>
                  <a:pt x="227439" y="130597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8" name="Text 6"/>
          <p:cNvSpPr/>
          <p:nvPr/>
        </p:nvSpPr>
        <p:spPr>
          <a:xfrm>
            <a:off x="1266825" y="1743075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CTFtime Otomatik Entegrasyon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66825" y="2085975"/>
            <a:ext cx="4610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CTFtime.org API'sinden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otomatik veri çekme. Yarışma bilgileri, tarihler, takımlar ve skorlar düzenli aralıklarla güncellenir. JSON formatında veri işleme ve veritabanına kaydetme.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81025" y="3057525"/>
            <a:ext cx="781050" cy="304800"/>
          </a:xfrm>
          <a:custGeom>
            <a:avLst/>
            <a:gdLst/>
            <a:ahLst/>
            <a:cxnLst/>
            <a:rect l="l" t="t" r="r" b="b"/>
            <a:pathLst>
              <a:path w="781050" h="304800">
                <a:moveTo>
                  <a:pt x="76200" y="0"/>
                </a:moveTo>
                <a:lnTo>
                  <a:pt x="704850" y="0"/>
                </a:lnTo>
                <a:cubicBezTo>
                  <a:pt x="746906" y="0"/>
                  <a:pt x="781050" y="34144"/>
                  <a:pt x="781050" y="76200"/>
                </a:cubicBezTo>
                <a:lnTo>
                  <a:pt x="781050" y="228600"/>
                </a:lnTo>
                <a:cubicBezTo>
                  <a:pt x="781050" y="270656"/>
                  <a:pt x="746906" y="304800"/>
                  <a:pt x="70485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581025" y="3057525"/>
            <a:ext cx="84772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REST API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479203" y="3057525"/>
            <a:ext cx="981075" cy="304800"/>
          </a:xfrm>
          <a:custGeom>
            <a:avLst/>
            <a:gdLst/>
            <a:ahLst/>
            <a:cxnLst/>
            <a:rect l="l" t="t" r="r" b="b"/>
            <a:pathLst>
              <a:path w="981075" h="304800">
                <a:moveTo>
                  <a:pt x="76200" y="0"/>
                </a:moveTo>
                <a:lnTo>
                  <a:pt x="904875" y="0"/>
                </a:lnTo>
                <a:cubicBezTo>
                  <a:pt x="946931" y="0"/>
                  <a:pt x="981075" y="34144"/>
                  <a:pt x="981075" y="76200"/>
                </a:cubicBezTo>
                <a:lnTo>
                  <a:pt x="981075" y="228600"/>
                </a:lnTo>
                <a:cubicBezTo>
                  <a:pt x="981075" y="270656"/>
                  <a:pt x="946931" y="304800"/>
                  <a:pt x="90487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479203" y="3057525"/>
            <a:ext cx="104775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JSON Parser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573089" y="3057525"/>
            <a:ext cx="933450" cy="304800"/>
          </a:xfrm>
          <a:custGeom>
            <a:avLst/>
            <a:gdLst/>
            <a:ahLst/>
            <a:cxnLst/>
            <a:rect l="l" t="t" r="r" b="b"/>
            <a:pathLst>
              <a:path w="933450" h="304800">
                <a:moveTo>
                  <a:pt x="76200" y="0"/>
                </a:moveTo>
                <a:lnTo>
                  <a:pt x="857250" y="0"/>
                </a:lnTo>
                <a:cubicBezTo>
                  <a:pt x="899306" y="0"/>
                  <a:pt x="933450" y="34144"/>
                  <a:pt x="933450" y="76200"/>
                </a:cubicBezTo>
                <a:lnTo>
                  <a:pt x="933450" y="228600"/>
                </a:lnTo>
                <a:cubicBezTo>
                  <a:pt x="933450" y="270656"/>
                  <a:pt x="899306" y="304800"/>
                  <a:pt x="85725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2573089" y="3057525"/>
            <a:ext cx="100012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Zamanlayıcı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5763" y="3967163"/>
            <a:ext cx="5610225" cy="2505075"/>
          </a:xfrm>
          <a:custGeom>
            <a:avLst/>
            <a:gdLst/>
            <a:ahLst/>
            <a:cxnLst/>
            <a:rect l="l" t="t" r="r" b="b"/>
            <a:pathLst>
              <a:path w="5610225" h="2505075">
                <a:moveTo>
                  <a:pt x="114307" y="0"/>
                </a:moveTo>
                <a:lnTo>
                  <a:pt x="5495918" y="0"/>
                </a:lnTo>
                <a:cubicBezTo>
                  <a:pt x="5559006" y="0"/>
                  <a:pt x="5610225" y="51219"/>
                  <a:pt x="5610225" y="114307"/>
                </a:cubicBezTo>
                <a:lnTo>
                  <a:pt x="5610225" y="2390768"/>
                </a:lnTo>
                <a:cubicBezTo>
                  <a:pt x="5610225" y="2453856"/>
                  <a:pt x="5559006" y="2505075"/>
                  <a:pt x="5495918" y="2505075"/>
                </a:cubicBezTo>
                <a:lnTo>
                  <a:pt x="114307" y="2505075"/>
                </a:lnTo>
                <a:cubicBezTo>
                  <a:pt x="51219" y="2505075"/>
                  <a:pt x="0" y="2453856"/>
                  <a:pt x="0" y="23907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gradFill rotWithShape="1" flip="none">
            <a:gsLst>
              <a:gs pos="0">
                <a:srgbClr val="E5B873">
                  <a:alpha val="12000"/>
                </a:srgbClr>
              </a:gs>
              <a:gs pos="100000">
                <a:srgbClr val="E5B873">
                  <a:alpha val="5000"/>
                </a:srgbClr>
              </a:gs>
            </a:gsLst>
            <a:lin ang="2700000" scaled="1"/>
          </a:gradFill>
          <a:ln w="12700">
            <a:solidFill>
              <a:srgbClr val="E5B873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81025" y="42862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5B873">
              <a:alpha val="2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747713" y="443865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57150" y="0"/>
                </a:moveTo>
                <a:cubicBezTo>
                  <a:pt x="65053" y="0"/>
                  <a:pt x="71438" y="6385"/>
                  <a:pt x="71438" y="14288"/>
                </a:cubicBezTo>
                <a:lnTo>
                  <a:pt x="71438" y="28575"/>
                </a:lnTo>
                <a:lnTo>
                  <a:pt x="128588" y="28575"/>
                </a:lnTo>
                <a:lnTo>
                  <a:pt x="128588" y="14288"/>
                </a:lnTo>
                <a:cubicBezTo>
                  <a:pt x="128588" y="6385"/>
                  <a:pt x="134972" y="0"/>
                  <a:pt x="142875" y="0"/>
                </a:cubicBezTo>
                <a:cubicBezTo>
                  <a:pt x="150778" y="0"/>
                  <a:pt x="157163" y="6385"/>
                  <a:pt x="157163" y="14288"/>
                </a:cubicBezTo>
                <a:lnTo>
                  <a:pt x="157163" y="28575"/>
                </a:lnTo>
                <a:lnTo>
                  <a:pt x="171450" y="28575"/>
                </a:lnTo>
                <a:cubicBezTo>
                  <a:pt x="187211" y="28575"/>
                  <a:pt x="200025" y="41389"/>
                  <a:pt x="200025" y="57150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57150"/>
                </a:lnTo>
                <a:cubicBezTo>
                  <a:pt x="0" y="41389"/>
                  <a:pt x="12814" y="28575"/>
                  <a:pt x="28575" y="28575"/>
                </a:cubicBezTo>
                <a:lnTo>
                  <a:pt x="42863" y="28575"/>
                </a:lnTo>
                <a:lnTo>
                  <a:pt x="42863" y="14288"/>
                </a:lnTo>
                <a:cubicBezTo>
                  <a:pt x="42863" y="6385"/>
                  <a:pt x="49247" y="0"/>
                  <a:pt x="57150" y="0"/>
                </a:cubicBezTo>
                <a:close/>
                <a:moveTo>
                  <a:pt x="28575" y="107156"/>
                </a:moveTo>
                <a:lnTo>
                  <a:pt x="28575" y="121444"/>
                </a:lnTo>
                <a:cubicBezTo>
                  <a:pt x="28575" y="125373"/>
                  <a:pt x="31790" y="128588"/>
                  <a:pt x="35719" y="128588"/>
                </a:cubicBezTo>
                <a:lnTo>
                  <a:pt x="50006" y="128588"/>
                </a:lnTo>
                <a:cubicBezTo>
                  <a:pt x="53935" y="128588"/>
                  <a:pt x="57150" y="125373"/>
                  <a:pt x="57150" y="121444"/>
                </a:cubicBezTo>
                <a:lnTo>
                  <a:pt x="57150" y="107156"/>
                </a:lnTo>
                <a:cubicBezTo>
                  <a:pt x="57150" y="103227"/>
                  <a:pt x="53935" y="100013"/>
                  <a:pt x="50006" y="100013"/>
                </a:cubicBezTo>
                <a:lnTo>
                  <a:pt x="35719" y="100013"/>
                </a:lnTo>
                <a:cubicBezTo>
                  <a:pt x="31790" y="100013"/>
                  <a:pt x="28575" y="103227"/>
                  <a:pt x="28575" y="107156"/>
                </a:cubicBezTo>
                <a:close/>
                <a:moveTo>
                  <a:pt x="85725" y="107156"/>
                </a:moveTo>
                <a:lnTo>
                  <a:pt x="85725" y="121444"/>
                </a:lnTo>
                <a:cubicBezTo>
                  <a:pt x="85725" y="125373"/>
                  <a:pt x="88940" y="128588"/>
                  <a:pt x="92869" y="128588"/>
                </a:cubicBezTo>
                <a:lnTo>
                  <a:pt x="107156" y="128588"/>
                </a:lnTo>
                <a:cubicBezTo>
                  <a:pt x="111085" y="128588"/>
                  <a:pt x="114300" y="125373"/>
                  <a:pt x="114300" y="121444"/>
                </a:cubicBezTo>
                <a:lnTo>
                  <a:pt x="114300" y="107156"/>
                </a:lnTo>
                <a:cubicBezTo>
                  <a:pt x="114300" y="103227"/>
                  <a:pt x="111085" y="100013"/>
                  <a:pt x="107156" y="100013"/>
                </a:cubicBezTo>
                <a:lnTo>
                  <a:pt x="92869" y="100013"/>
                </a:lnTo>
                <a:cubicBezTo>
                  <a:pt x="88940" y="100013"/>
                  <a:pt x="85725" y="103227"/>
                  <a:pt x="85725" y="107156"/>
                </a:cubicBezTo>
                <a:close/>
                <a:moveTo>
                  <a:pt x="150019" y="100013"/>
                </a:moveTo>
                <a:cubicBezTo>
                  <a:pt x="146090" y="100013"/>
                  <a:pt x="142875" y="103227"/>
                  <a:pt x="142875" y="107156"/>
                </a:cubicBezTo>
                <a:lnTo>
                  <a:pt x="142875" y="121444"/>
                </a:lnTo>
                <a:cubicBezTo>
                  <a:pt x="142875" y="125373"/>
                  <a:pt x="146090" y="128588"/>
                  <a:pt x="150019" y="128588"/>
                </a:cubicBezTo>
                <a:lnTo>
                  <a:pt x="164306" y="128588"/>
                </a:lnTo>
                <a:cubicBezTo>
                  <a:pt x="168235" y="128588"/>
                  <a:pt x="171450" y="125373"/>
                  <a:pt x="171450" y="121444"/>
                </a:cubicBezTo>
                <a:lnTo>
                  <a:pt x="171450" y="107156"/>
                </a:lnTo>
                <a:cubicBezTo>
                  <a:pt x="171450" y="103227"/>
                  <a:pt x="168235" y="100013"/>
                  <a:pt x="164306" y="100013"/>
                </a:cubicBezTo>
                <a:lnTo>
                  <a:pt x="150019" y="100013"/>
                </a:lnTo>
                <a:close/>
                <a:moveTo>
                  <a:pt x="28575" y="164306"/>
                </a:move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50006" y="185738"/>
                </a:lnTo>
                <a:cubicBezTo>
                  <a:pt x="53935" y="185738"/>
                  <a:pt x="57150" y="182523"/>
                  <a:pt x="57150" y="178594"/>
                </a:cubicBezTo>
                <a:lnTo>
                  <a:pt x="57150" y="164306"/>
                </a:lnTo>
                <a:cubicBezTo>
                  <a:pt x="57150" y="160377"/>
                  <a:pt x="53935" y="157163"/>
                  <a:pt x="50006" y="157163"/>
                </a:cubicBezTo>
                <a:lnTo>
                  <a:pt x="35719" y="157163"/>
                </a:lnTo>
                <a:cubicBezTo>
                  <a:pt x="31790" y="157163"/>
                  <a:pt x="28575" y="160377"/>
                  <a:pt x="28575" y="164306"/>
                </a:cubicBezTo>
                <a:close/>
                <a:moveTo>
                  <a:pt x="92869" y="157163"/>
                </a:moveTo>
                <a:cubicBezTo>
                  <a:pt x="88940" y="157163"/>
                  <a:pt x="85725" y="160377"/>
                  <a:pt x="85725" y="164306"/>
                </a:cubicBezTo>
                <a:lnTo>
                  <a:pt x="85725" y="178594"/>
                </a:lnTo>
                <a:cubicBezTo>
                  <a:pt x="85725" y="182523"/>
                  <a:pt x="88940" y="185738"/>
                  <a:pt x="92869" y="185738"/>
                </a:cubicBezTo>
                <a:lnTo>
                  <a:pt x="107156" y="185738"/>
                </a:lnTo>
                <a:cubicBezTo>
                  <a:pt x="111085" y="185738"/>
                  <a:pt x="114300" y="182523"/>
                  <a:pt x="114300" y="178594"/>
                </a:cubicBezTo>
                <a:lnTo>
                  <a:pt x="114300" y="164306"/>
                </a:lnTo>
                <a:cubicBezTo>
                  <a:pt x="114300" y="160377"/>
                  <a:pt x="111085" y="157163"/>
                  <a:pt x="107156" y="157163"/>
                </a:cubicBezTo>
                <a:lnTo>
                  <a:pt x="92869" y="157163"/>
                </a:lnTo>
                <a:close/>
                <a:moveTo>
                  <a:pt x="142875" y="164306"/>
                </a:moveTo>
                <a:lnTo>
                  <a:pt x="142875" y="178594"/>
                </a:lnTo>
                <a:cubicBezTo>
                  <a:pt x="142875" y="182523"/>
                  <a:pt x="146090" y="185738"/>
                  <a:pt x="150019" y="185738"/>
                </a:cubicBezTo>
                <a:lnTo>
                  <a:pt x="164306" y="185738"/>
                </a:lnTo>
                <a:cubicBezTo>
                  <a:pt x="168235" y="185738"/>
                  <a:pt x="171450" y="182523"/>
                  <a:pt x="171450" y="178594"/>
                </a:cubicBezTo>
                <a:lnTo>
                  <a:pt x="171450" y="164306"/>
                </a:lnTo>
                <a:cubicBezTo>
                  <a:pt x="171450" y="160377"/>
                  <a:pt x="168235" y="157163"/>
                  <a:pt x="164306" y="157163"/>
                </a:cubicBezTo>
                <a:lnTo>
                  <a:pt x="150019" y="157163"/>
                </a:lnTo>
                <a:cubicBezTo>
                  <a:pt x="146090" y="157163"/>
                  <a:pt x="142875" y="160377"/>
                  <a:pt x="142875" y="164306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9" name="Text 17"/>
          <p:cNvSpPr/>
          <p:nvPr/>
        </p:nvSpPr>
        <p:spPr>
          <a:xfrm>
            <a:off x="1266825" y="4286250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ICS Takvim Beslemesi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66825" y="4629150"/>
            <a:ext cx="46101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iCalendar (ICS) formatı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ile tüm etkinlikleri dış takvim uygulamalarına aktarın. Google Calendar, Outlook, Apple Calendar ve diğer ICS destekleyen uygulamalarla tam uyumlu. Tek tıkla abone olun, otomatik senkronize edin.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81025" y="5848350"/>
            <a:ext cx="790575" cy="304800"/>
          </a:xfrm>
          <a:custGeom>
            <a:avLst/>
            <a:gdLst/>
            <a:ahLst/>
            <a:cxnLst/>
            <a:rect l="l" t="t" r="r" b="b"/>
            <a:pathLst>
              <a:path w="790575" h="304800">
                <a:moveTo>
                  <a:pt x="76200" y="0"/>
                </a:moveTo>
                <a:lnTo>
                  <a:pt x="714375" y="0"/>
                </a:lnTo>
                <a:cubicBezTo>
                  <a:pt x="756431" y="0"/>
                  <a:pt x="790575" y="34144"/>
                  <a:pt x="790575" y="76200"/>
                </a:cubicBezTo>
                <a:lnTo>
                  <a:pt x="790575" y="228600"/>
                </a:lnTo>
                <a:cubicBezTo>
                  <a:pt x="790575" y="270656"/>
                  <a:pt x="756431" y="304800"/>
                  <a:pt x="71437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B873">
              <a:alpha val="20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581025" y="5848350"/>
            <a:ext cx="85725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iCalendar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482775" y="5848350"/>
            <a:ext cx="790575" cy="304800"/>
          </a:xfrm>
          <a:custGeom>
            <a:avLst/>
            <a:gdLst/>
            <a:ahLst/>
            <a:cxnLst/>
            <a:rect l="l" t="t" r="r" b="b"/>
            <a:pathLst>
              <a:path w="790575" h="304800">
                <a:moveTo>
                  <a:pt x="76200" y="0"/>
                </a:moveTo>
                <a:lnTo>
                  <a:pt x="714375" y="0"/>
                </a:lnTo>
                <a:cubicBezTo>
                  <a:pt x="756431" y="0"/>
                  <a:pt x="790575" y="34144"/>
                  <a:pt x="790575" y="76200"/>
                </a:cubicBezTo>
                <a:lnTo>
                  <a:pt x="790575" y="228600"/>
                </a:lnTo>
                <a:cubicBezTo>
                  <a:pt x="790575" y="270656"/>
                  <a:pt x="756431" y="304800"/>
                  <a:pt x="71437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B873">
              <a:alpha val="20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482775" y="5848350"/>
            <a:ext cx="85725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One-click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2392263" y="5848350"/>
            <a:ext cx="838200" cy="304800"/>
          </a:xfrm>
          <a:custGeom>
            <a:avLst/>
            <a:gdLst/>
            <a:ahLst/>
            <a:cxnLst/>
            <a:rect l="l" t="t" r="r" b="b"/>
            <a:pathLst>
              <a:path w="838200" h="304800">
                <a:moveTo>
                  <a:pt x="76200" y="0"/>
                </a:moveTo>
                <a:lnTo>
                  <a:pt x="762000" y="0"/>
                </a:lnTo>
                <a:cubicBezTo>
                  <a:pt x="804056" y="0"/>
                  <a:pt x="838200" y="34144"/>
                  <a:pt x="838200" y="76200"/>
                </a:cubicBezTo>
                <a:lnTo>
                  <a:pt x="838200" y="228600"/>
                </a:lnTo>
                <a:cubicBezTo>
                  <a:pt x="838200" y="270656"/>
                  <a:pt x="804056" y="304800"/>
                  <a:pt x="7620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5B873">
              <a:alpha val="2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2392263" y="5848350"/>
            <a:ext cx="90487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Auto-sync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196013" y="1300163"/>
            <a:ext cx="5610225" cy="2505075"/>
          </a:xfrm>
          <a:custGeom>
            <a:avLst/>
            <a:gdLst/>
            <a:ahLst/>
            <a:cxnLst/>
            <a:rect l="l" t="t" r="r" b="b"/>
            <a:pathLst>
              <a:path w="5610225" h="2505075">
                <a:moveTo>
                  <a:pt x="114307" y="0"/>
                </a:moveTo>
                <a:lnTo>
                  <a:pt x="5495918" y="0"/>
                </a:lnTo>
                <a:cubicBezTo>
                  <a:pt x="5559006" y="0"/>
                  <a:pt x="5610225" y="51219"/>
                  <a:pt x="5610225" y="114307"/>
                </a:cubicBezTo>
                <a:lnTo>
                  <a:pt x="5610225" y="2390768"/>
                </a:lnTo>
                <a:cubicBezTo>
                  <a:pt x="5610225" y="2453856"/>
                  <a:pt x="5559006" y="2505075"/>
                  <a:pt x="5495918" y="2505075"/>
                </a:cubicBezTo>
                <a:lnTo>
                  <a:pt x="114307" y="2505075"/>
                </a:lnTo>
                <a:cubicBezTo>
                  <a:pt x="51219" y="2505075"/>
                  <a:pt x="0" y="2453856"/>
                  <a:pt x="0" y="23907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5000"/>
                </a:srgbClr>
              </a:gs>
              <a:gs pos="100000">
                <a:srgbClr val="3D8F8A">
                  <a:alpha val="5000"/>
                </a:srgbClr>
              </a:gs>
            </a:gsLst>
            <a:lin ang="270000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6391275" y="17430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6543675" y="18954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3572"/>
                </a:moveTo>
                <a:cubicBezTo>
                  <a:pt x="53187" y="3572"/>
                  <a:pt x="3572" y="53187"/>
                  <a:pt x="3572" y="114300"/>
                </a:cubicBezTo>
                <a:cubicBezTo>
                  <a:pt x="3572" y="175413"/>
                  <a:pt x="53187" y="225028"/>
                  <a:pt x="114300" y="225028"/>
                </a:cubicBezTo>
                <a:cubicBezTo>
                  <a:pt x="175413" y="225028"/>
                  <a:pt x="225028" y="175413"/>
                  <a:pt x="225028" y="114300"/>
                </a:cubicBezTo>
                <a:cubicBezTo>
                  <a:pt x="225028" y="53187"/>
                  <a:pt x="175413" y="3572"/>
                  <a:pt x="114300" y="3572"/>
                </a:cubicBezTo>
                <a:close/>
                <a:moveTo>
                  <a:pt x="165646" y="78894"/>
                </a:moveTo>
                <a:cubicBezTo>
                  <a:pt x="163994" y="96396"/>
                  <a:pt x="156761" y="138901"/>
                  <a:pt x="153099" y="158502"/>
                </a:cubicBezTo>
                <a:cubicBezTo>
                  <a:pt x="151537" y="166807"/>
                  <a:pt x="148501" y="169575"/>
                  <a:pt x="145554" y="169843"/>
                </a:cubicBezTo>
                <a:cubicBezTo>
                  <a:pt x="139125" y="170423"/>
                  <a:pt x="134258" y="165601"/>
                  <a:pt x="128007" y="161493"/>
                </a:cubicBezTo>
                <a:cubicBezTo>
                  <a:pt x="118274" y="155109"/>
                  <a:pt x="112737" y="151135"/>
                  <a:pt x="103316" y="144884"/>
                </a:cubicBezTo>
                <a:cubicBezTo>
                  <a:pt x="92378" y="137696"/>
                  <a:pt x="99477" y="133722"/>
                  <a:pt x="105683" y="127248"/>
                </a:cubicBezTo>
                <a:cubicBezTo>
                  <a:pt x="107335" y="125551"/>
                  <a:pt x="135642" y="99789"/>
                  <a:pt x="136178" y="97468"/>
                </a:cubicBezTo>
                <a:cubicBezTo>
                  <a:pt x="136267" y="97155"/>
                  <a:pt x="136312" y="96083"/>
                  <a:pt x="135642" y="95503"/>
                </a:cubicBezTo>
                <a:cubicBezTo>
                  <a:pt x="134972" y="94923"/>
                  <a:pt x="134035" y="95146"/>
                  <a:pt x="133365" y="95280"/>
                </a:cubicBezTo>
                <a:cubicBezTo>
                  <a:pt x="132383" y="95503"/>
                  <a:pt x="116800" y="105772"/>
                  <a:pt x="86663" y="126132"/>
                </a:cubicBezTo>
                <a:cubicBezTo>
                  <a:pt x="82242" y="129168"/>
                  <a:pt x="78224" y="130641"/>
                  <a:pt x="74652" y="130552"/>
                </a:cubicBezTo>
                <a:cubicBezTo>
                  <a:pt x="70678" y="130463"/>
                  <a:pt x="63088" y="128320"/>
                  <a:pt x="57418" y="126489"/>
                </a:cubicBezTo>
                <a:cubicBezTo>
                  <a:pt x="50497" y="124257"/>
                  <a:pt x="44961" y="123051"/>
                  <a:pt x="45452" y="119211"/>
                </a:cubicBezTo>
                <a:cubicBezTo>
                  <a:pt x="45720" y="117202"/>
                  <a:pt x="48444" y="115193"/>
                  <a:pt x="53667" y="113094"/>
                </a:cubicBezTo>
                <a:cubicBezTo>
                  <a:pt x="85948" y="99030"/>
                  <a:pt x="107469" y="89743"/>
                  <a:pt x="118229" y="85279"/>
                </a:cubicBezTo>
                <a:cubicBezTo>
                  <a:pt x="148992" y="72509"/>
                  <a:pt x="155377" y="70277"/>
                  <a:pt x="159529" y="70187"/>
                </a:cubicBezTo>
                <a:cubicBezTo>
                  <a:pt x="160466" y="70187"/>
                  <a:pt x="162476" y="70411"/>
                  <a:pt x="163815" y="71482"/>
                </a:cubicBezTo>
                <a:cubicBezTo>
                  <a:pt x="164708" y="72241"/>
                  <a:pt x="165244" y="73313"/>
                  <a:pt x="165378" y="74474"/>
                </a:cubicBezTo>
                <a:cubicBezTo>
                  <a:pt x="165601" y="75902"/>
                  <a:pt x="165646" y="77376"/>
                  <a:pt x="165556" y="78849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0" name="Text 28"/>
          <p:cNvSpPr/>
          <p:nvPr/>
        </p:nvSpPr>
        <p:spPr>
          <a:xfrm>
            <a:off x="7077075" y="1743075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Telegram Anlık Bildirimleri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077075" y="2085975"/>
            <a:ext cx="4610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Telegram Bot API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ile anlık bildirimler. Yeni etkinlik eklendiğinde, tarih değişikliği olduğunda veya hatırlatma zamanı geldiğinde anında mesaj gönderir. Abone olun, hiçbir şeyi kaçırmayın.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391275" y="3057525"/>
            <a:ext cx="666750" cy="304800"/>
          </a:xfrm>
          <a:custGeom>
            <a:avLst/>
            <a:gdLst/>
            <a:ahLst/>
            <a:cxnLst/>
            <a:rect l="l" t="t" r="r" b="b"/>
            <a:pathLst>
              <a:path w="666750" h="304800">
                <a:moveTo>
                  <a:pt x="76200" y="0"/>
                </a:moveTo>
                <a:lnTo>
                  <a:pt x="590550" y="0"/>
                </a:lnTo>
                <a:cubicBezTo>
                  <a:pt x="632606" y="0"/>
                  <a:pt x="666750" y="34144"/>
                  <a:pt x="666750" y="76200"/>
                </a:cubicBezTo>
                <a:lnTo>
                  <a:pt x="666750" y="228600"/>
                </a:lnTo>
                <a:cubicBezTo>
                  <a:pt x="666750" y="270656"/>
                  <a:pt x="632606" y="304800"/>
                  <a:pt x="59055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6391275" y="3057525"/>
            <a:ext cx="73342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Bot API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168455" y="3057525"/>
            <a:ext cx="866775" cy="304800"/>
          </a:xfrm>
          <a:custGeom>
            <a:avLst/>
            <a:gdLst/>
            <a:ahLst/>
            <a:cxnLst/>
            <a:rect l="l" t="t" r="r" b="b"/>
            <a:pathLst>
              <a:path w="866775" h="304800">
                <a:moveTo>
                  <a:pt x="76200" y="0"/>
                </a:moveTo>
                <a:lnTo>
                  <a:pt x="790575" y="0"/>
                </a:lnTo>
                <a:cubicBezTo>
                  <a:pt x="832631" y="0"/>
                  <a:pt x="866775" y="34144"/>
                  <a:pt x="866775" y="76200"/>
                </a:cubicBezTo>
                <a:lnTo>
                  <a:pt x="866775" y="228600"/>
                </a:lnTo>
                <a:cubicBezTo>
                  <a:pt x="866775" y="270656"/>
                  <a:pt x="832631" y="304800"/>
                  <a:pt x="790575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7168455" y="3057525"/>
            <a:ext cx="93345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Webhooks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144768" y="3057525"/>
            <a:ext cx="800100" cy="304800"/>
          </a:xfrm>
          <a:custGeom>
            <a:avLst/>
            <a:gdLst/>
            <a:ahLst/>
            <a:cxnLst/>
            <a:rect l="l" t="t" r="r" b="b"/>
            <a:pathLst>
              <a:path w="800100" h="304800">
                <a:moveTo>
                  <a:pt x="76200" y="0"/>
                </a:moveTo>
                <a:lnTo>
                  <a:pt x="723900" y="0"/>
                </a:lnTo>
                <a:cubicBezTo>
                  <a:pt x="765956" y="0"/>
                  <a:pt x="800100" y="34144"/>
                  <a:pt x="800100" y="76200"/>
                </a:cubicBezTo>
                <a:lnTo>
                  <a:pt x="800100" y="228600"/>
                </a:lnTo>
                <a:cubicBezTo>
                  <a:pt x="800100" y="270656"/>
                  <a:pt x="765956" y="304800"/>
                  <a:pt x="7239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8144768" y="3057525"/>
            <a:ext cx="86677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Real-time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96013" y="3967163"/>
            <a:ext cx="5610225" cy="2505075"/>
          </a:xfrm>
          <a:custGeom>
            <a:avLst/>
            <a:gdLst/>
            <a:ahLst/>
            <a:cxnLst/>
            <a:rect l="l" t="t" r="r" b="b"/>
            <a:pathLst>
              <a:path w="5610225" h="2505075">
                <a:moveTo>
                  <a:pt x="114307" y="0"/>
                </a:moveTo>
                <a:lnTo>
                  <a:pt x="5495918" y="0"/>
                </a:lnTo>
                <a:cubicBezTo>
                  <a:pt x="5559006" y="0"/>
                  <a:pt x="5610225" y="51219"/>
                  <a:pt x="5610225" y="114307"/>
                </a:cubicBezTo>
                <a:lnTo>
                  <a:pt x="5610225" y="2390768"/>
                </a:lnTo>
                <a:cubicBezTo>
                  <a:pt x="5610225" y="2453856"/>
                  <a:pt x="5559006" y="2505075"/>
                  <a:pt x="5495918" y="2505075"/>
                </a:cubicBezTo>
                <a:lnTo>
                  <a:pt x="114307" y="2505075"/>
                </a:lnTo>
                <a:cubicBezTo>
                  <a:pt x="51219" y="2505075"/>
                  <a:pt x="0" y="2453856"/>
                  <a:pt x="0" y="23907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gradFill rotWithShape="1" flip="none">
            <a:gsLst>
              <a:gs pos="0">
                <a:srgbClr val="E5B873">
                  <a:alpha val="12000"/>
                </a:srgbClr>
              </a:gs>
              <a:gs pos="100000">
                <a:srgbClr val="E5B873">
                  <a:alpha val="5000"/>
                </a:srgbClr>
              </a:gs>
            </a:gsLst>
            <a:lin ang="2700000" scaled="1"/>
          </a:gradFill>
          <a:ln w="12700">
            <a:solidFill>
              <a:srgbClr val="E5B873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391275" y="41624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E5B873">
              <a:alpha val="20000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543675" y="4314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4197" y="52953"/>
                </a:moveTo>
                <a:cubicBezTo>
                  <a:pt x="-1384" y="47372"/>
                  <a:pt x="-1384" y="38308"/>
                  <a:pt x="4197" y="32727"/>
                </a:cubicBezTo>
                <a:cubicBezTo>
                  <a:pt x="9778" y="27146"/>
                  <a:pt x="18842" y="27146"/>
                  <a:pt x="24423" y="32727"/>
                </a:cubicBezTo>
                <a:lnTo>
                  <a:pt x="95860" y="104165"/>
                </a:lnTo>
                <a:cubicBezTo>
                  <a:pt x="101441" y="109746"/>
                  <a:pt x="101441" y="118809"/>
                  <a:pt x="95860" y="124391"/>
                </a:cubicBezTo>
                <a:lnTo>
                  <a:pt x="24423" y="195828"/>
                </a:lnTo>
                <a:cubicBezTo>
                  <a:pt x="18842" y="201409"/>
                  <a:pt x="9778" y="201409"/>
                  <a:pt x="4197" y="195828"/>
                </a:cubicBezTo>
                <a:cubicBezTo>
                  <a:pt x="-1384" y="190247"/>
                  <a:pt x="-1384" y="181183"/>
                  <a:pt x="4197" y="175602"/>
                </a:cubicBezTo>
                <a:lnTo>
                  <a:pt x="65499" y="114300"/>
                </a:lnTo>
                <a:lnTo>
                  <a:pt x="4197" y="52953"/>
                </a:lnTo>
                <a:close/>
                <a:moveTo>
                  <a:pt x="100013" y="171450"/>
                </a:moveTo>
                <a:lnTo>
                  <a:pt x="214313" y="171450"/>
                </a:lnTo>
                <a:cubicBezTo>
                  <a:pt x="222215" y="171450"/>
                  <a:pt x="228600" y="177835"/>
                  <a:pt x="228600" y="185738"/>
                </a:cubicBezTo>
                <a:cubicBezTo>
                  <a:pt x="228600" y="193640"/>
                  <a:pt x="222215" y="200025"/>
                  <a:pt x="214313" y="200025"/>
                </a:cubicBezTo>
                <a:lnTo>
                  <a:pt x="100013" y="200025"/>
                </a:lnTo>
                <a:cubicBezTo>
                  <a:pt x="92110" y="200025"/>
                  <a:pt x="85725" y="193640"/>
                  <a:pt x="85725" y="185738"/>
                </a:cubicBezTo>
                <a:cubicBezTo>
                  <a:pt x="85725" y="177835"/>
                  <a:pt x="92110" y="171450"/>
                  <a:pt x="100013" y="171450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41" name="Text 39"/>
          <p:cNvSpPr/>
          <p:nvPr/>
        </p:nvSpPr>
        <p:spPr>
          <a:xfrm>
            <a:off x="7077075" y="4162425"/>
            <a:ext cx="462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CLI Yönetim Aracı (manage.py)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077075" y="4505325"/>
            <a:ext cx="46101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Geliştiriciler ve yöneticiler için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komut satırı arayüzü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. Manuel veri güncelleme, veritabanı migrate işlemleri, kullanıcı yönetimi ve sistem kontrolü için hızlı ve kolay erişim.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077075" y="5362575"/>
            <a:ext cx="2628900" cy="266700"/>
          </a:xfrm>
          <a:custGeom>
            <a:avLst/>
            <a:gdLst/>
            <a:ahLst/>
            <a:cxnLst/>
            <a:rect l="l" t="t" r="r" b="b"/>
            <a:pathLst>
              <a:path w="2628900" h="266700">
                <a:moveTo>
                  <a:pt x="38101" y="0"/>
                </a:moveTo>
                <a:lnTo>
                  <a:pt x="2590799" y="0"/>
                </a:lnTo>
                <a:cubicBezTo>
                  <a:pt x="2611842" y="0"/>
                  <a:pt x="2628900" y="17058"/>
                  <a:pt x="2628900" y="38101"/>
                </a:cubicBezTo>
                <a:lnTo>
                  <a:pt x="2628900" y="228599"/>
                </a:lnTo>
                <a:cubicBezTo>
                  <a:pt x="2628900" y="249642"/>
                  <a:pt x="2611842" y="266700"/>
                  <a:pt x="2590799" y="266700"/>
                </a:cubicBezTo>
                <a:lnTo>
                  <a:pt x="38101" y="266700"/>
                </a:lnTo>
                <a:cubicBezTo>
                  <a:pt x="17058" y="266700"/>
                  <a:pt x="0" y="249642"/>
                  <a:pt x="0" y="2285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1A1D21">
              <a:alpha val="80000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7077075" y="5362575"/>
            <a:ext cx="2695575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5B8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manage.py update-events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6878" y="489941"/>
            <a:ext cx="37688" cy="376878"/>
          </a:xfrm>
          <a:custGeom>
            <a:avLst/>
            <a:gdLst/>
            <a:ahLst/>
            <a:cxnLst/>
            <a:rect l="l" t="t" r="r" b="b"/>
            <a:pathLst>
              <a:path w="37688" h="376878">
                <a:moveTo>
                  <a:pt x="0" y="0"/>
                </a:moveTo>
                <a:lnTo>
                  <a:pt x="37688" y="0"/>
                </a:lnTo>
                <a:lnTo>
                  <a:pt x="37688" y="376878"/>
                </a:lnTo>
                <a:lnTo>
                  <a:pt x="0" y="376878"/>
                </a:lnTo>
                <a:lnTo>
                  <a:pt x="0" y="0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" name="Text 1"/>
          <p:cNvSpPr/>
          <p:nvPr/>
        </p:nvSpPr>
        <p:spPr>
          <a:xfrm>
            <a:off x="527629" y="376878"/>
            <a:ext cx="4023172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b="1" spc="52" kern="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KURULUM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27629" y="603005"/>
            <a:ext cx="4126813" cy="376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71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Tek Komutla Tam Altyapı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589" y="1248408"/>
            <a:ext cx="11428822" cy="1309651"/>
          </a:xfrm>
          <a:custGeom>
            <a:avLst/>
            <a:gdLst/>
            <a:ahLst/>
            <a:cxnLst/>
            <a:rect l="l" t="t" r="r" b="b"/>
            <a:pathLst>
              <a:path w="11428822" h="1309651">
                <a:moveTo>
                  <a:pt x="113062" y="0"/>
                </a:moveTo>
                <a:lnTo>
                  <a:pt x="11315760" y="0"/>
                </a:lnTo>
                <a:cubicBezTo>
                  <a:pt x="11378203" y="0"/>
                  <a:pt x="11428822" y="50620"/>
                  <a:pt x="11428822" y="113062"/>
                </a:cubicBezTo>
                <a:lnTo>
                  <a:pt x="11428822" y="1196589"/>
                </a:lnTo>
                <a:cubicBezTo>
                  <a:pt x="11428822" y="1259031"/>
                  <a:pt x="11378203" y="1309651"/>
                  <a:pt x="11315760" y="1309651"/>
                </a:cubicBezTo>
                <a:lnTo>
                  <a:pt x="113062" y="1309651"/>
                </a:lnTo>
                <a:cubicBezTo>
                  <a:pt x="50620" y="1309651"/>
                  <a:pt x="0" y="1259031"/>
                  <a:pt x="0" y="1196589"/>
                </a:cubicBezTo>
                <a:lnTo>
                  <a:pt x="0" y="113062"/>
                </a:lnTo>
                <a:cubicBezTo>
                  <a:pt x="0" y="50661"/>
                  <a:pt x="50661" y="0"/>
                  <a:pt x="113062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5000"/>
                </a:srgbClr>
              </a:gs>
              <a:gs pos="100000">
                <a:srgbClr val="E5B873">
                  <a:alpha val="10000"/>
                </a:srgbClr>
              </a:gs>
            </a:gsLst>
            <a:lin ang="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74739" y="1441558"/>
            <a:ext cx="603005" cy="603005"/>
          </a:xfrm>
          <a:custGeom>
            <a:avLst/>
            <a:gdLst/>
            <a:ahLst/>
            <a:cxnLst/>
            <a:rect l="l" t="t" r="r" b="b"/>
            <a:pathLst>
              <a:path w="603005" h="603005">
                <a:moveTo>
                  <a:pt x="113063" y="0"/>
                </a:moveTo>
                <a:lnTo>
                  <a:pt x="489941" y="0"/>
                </a:lnTo>
                <a:cubicBezTo>
                  <a:pt x="552384" y="0"/>
                  <a:pt x="603005" y="50620"/>
                  <a:pt x="603005" y="113063"/>
                </a:cubicBezTo>
                <a:lnTo>
                  <a:pt x="603005" y="489941"/>
                </a:lnTo>
                <a:cubicBezTo>
                  <a:pt x="603005" y="552384"/>
                  <a:pt x="552384" y="603005"/>
                  <a:pt x="489941" y="603005"/>
                </a:cubicBezTo>
                <a:lnTo>
                  <a:pt x="113063" y="603005"/>
                </a:lnTo>
                <a:cubicBezTo>
                  <a:pt x="50620" y="603005"/>
                  <a:pt x="0" y="552384"/>
                  <a:pt x="0" y="489941"/>
                </a:cubicBezTo>
                <a:lnTo>
                  <a:pt x="0" y="113063"/>
                </a:lnTo>
                <a:cubicBezTo>
                  <a:pt x="0" y="50620"/>
                  <a:pt x="50620" y="0"/>
                  <a:pt x="113063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701935" y="1601731"/>
            <a:ext cx="353323" cy="282658"/>
          </a:xfrm>
          <a:custGeom>
            <a:avLst/>
            <a:gdLst/>
            <a:ahLst/>
            <a:cxnLst/>
            <a:rect l="l" t="t" r="r" b="b"/>
            <a:pathLst>
              <a:path w="353323" h="282658">
                <a:moveTo>
                  <a:pt x="193168" y="130453"/>
                </a:moveTo>
                <a:lnTo>
                  <a:pt x="156677" y="130453"/>
                </a:lnTo>
                <a:lnTo>
                  <a:pt x="156677" y="97661"/>
                </a:lnTo>
                <a:lnTo>
                  <a:pt x="193168" y="97661"/>
                </a:lnTo>
                <a:lnTo>
                  <a:pt x="193168" y="130453"/>
                </a:lnTo>
                <a:close/>
                <a:moveTo>
                  <a:pt x="193168" y="17666"/>
                </a:moveTo>
                <a:lnTo>
                  <a:pt x="156677" y="17666"/>
                </a:lnTo>
                <a:lnTo>
                  <a:pt x="156677" y="51177"/>
                </a:lnTo>
                <a:lnTo>
                  <a:pt x="193168" y="51177"/>
                </a:lnTo>
                <a:lnTo>
                  <a:pt x="193168" y="17666"/>
                </a:lnTo>
                <a:close/>
                <a:moveTo>
                  <a:pt x="236340" y="97605"/>
                </a:moveTo>
                <a:lnTo>
                  <a:pt x="199848" y="97605"/>
                </a:lnTo>
                <a:lnTo>
                  <a:pt x="199848" y="130398"/>
                </a:lnTo>
                <a:lnTo>
                  <a:pt x="236340" y="130398"/>
                </a:lnTo>
                <a:lnTo>
                  <a:pt x="236340" y="97605"/>
                </a:lnTo>
                <a:close/>
                <a:moveTo>
                  <a:pt x="150052" y="57801"/>
                </a:moveTo>
                <a:lnTo>
                  <a:pt x="113560" y="57801"/>
                </a:lnTo>
                <a:lnTo>
                  <a:pt x="113560" y="90981"/>
                </a:lnTo>
                <a:lnTo>
                  <a:pt x="150052" y="90981"/>
                </a:lnTo>
                <a:lnTo>
                  <a:pt x="150052" y="57801"/>
                </a:lnTo>
                <a:close/>
                <a:moveTo>
                  <a:pt x="193168" y="57801"/>
                </a:moveTo>
                <a:lnTo>
                  <a:pt x="156677" y="57801"/>
                </a:lnTo>
                <a:lnTo>
                  <a:pt x="156677" y="90981"/>
                </a:lnTo>
                <a:lnTo>
                  <a:pt x="193168" y="90981"/>
                </a:lnTo>
                <a:lnTo>
                  <a:pt x="193168" y="57801"/>
                </a:lnTo>
                <a:close/>
                <a:moveTo>
                  <a:pt x="345981" y="113008"/>
                </a:moveTo>
                <a:cubicBezTo>
                  <a:pt x="338031" y="107653"/>
                  <a:pt x="319702" y="105721"/>
                  <a:pt x="305624" y="108371"/>
                </a:cubicBezTo>
                <a:cubicBezTo>
                  <a:pt x="303803" y="95121"/>
                  <a:pt x="296405" y="83583"/>
                  <a:pt x="282934" y="73204"/>
                </a:cubicBezTo>
                <a:lnTo>
                  <a:pt x="275206" y="68070"/>
                </a:lnTo>
                <a:lnTo>
                  <a:pt x="270071" y="75799"/>
                </a:lnTo>
                <a:cubicBezTo>
                  <a:pt x="259913" y="91146"/>
                  <a:pt x="257153" y="116431"/>
                  <a:pt x="268029" y="133103"/>
                </a:cubicBezTo>
                <a:cubicBezTo>
                  <a:pt x="263226" y="135698"/>
                  <a:pt x="253785" y="139231"/>
                  <a:pt x="241309" y="139011"/>
                </a:cubicBezTo>
                <a:lnTo>
                  <a:pt x="1325" y="139011"/>
                </a:lnTo>
                <a:cubicBezTo>
                  <a:pt x="-3478" y="167056"/>
                  <a:pt x="4527" y="203492"/>
                  <a:pt x="25616" y="228501"/>
                </a:cubicBezTo>
                <a:cubicBezTo>
                  <a:pt x="46098" y="252736"/>
                  <a:pt x="76793" y="265047"/>
                  <a:pt x="116928" y="265047"/>
                </a:cubicBezTo>
                <a:cubicBezTo>
                  <a:pt x="203823" y="265047"/>
                  <a:pt x="268139" y="225023"/>
                  <a:pt x="298227" y="152315"/>
                </a:cubicBezTo>
                <a:cubicBezTo>
                  <a:pt x="310041" y="152536"/>
                  <a:pt x="335546" y="152371"/>
                  <a:pt x="348630" y="127362"/>
                </a:cubicBezTo>
                <a:cubicBezTo>
                  <a:pt x="349459" y="125982"/>
                  <a:pt x="352274" y="120075"/>
                  <a:pt x="353323" y="117922"/>
                </a:cubicBezTo>
                <a:lnTo>
                  <a:pt x="345981" y="113008"/>
                </a:lnTo>
                <a:close/>
                <a:moveTo>
                  <a:pt x="63819" y="97605"/>
                </a:moveTo>
                <a:lnTo>
                  <a:pt x="27383" y="97605"/>
                </a:lnTo>
                <a:lnTo>
                  <a:pt x="27383" y="130398"/>
                </a:lnTo>
                <a:lnTo>
                  <a:pt x="63874" y="130398"/>
                </a:lnTo>
                <a:lnTo>
                  <a:pt x="63874" y="97605"/>
                </a:lnTo>
                <a:lnTo>
                  <a:pt x="63819" y="97605"/>
                </a:lnTo>
                <a:close/>
                <a:moveTo>
                  <a:pt x="106935" y="97605"/>
                </a:moveTo>
                <a:lnTo>
                  <a:pt x="70444" y="97605"/>
                </a:lnTo>
                <a:lnTo>
                  <a:pt x="70444" y="130398"/>
                </a:lnTo>
                <a:lnTo>
                  <a:pt x="106935" y="130398"/>
                </a:lnTo>
                <a:lnTo>
                  <a:pt x="106935" y="97605"/>
                </a:lnTo>
                <a:close/>
                <a:moveTo>
                  <a:pt x="150052" y="97605"/>
                </a:moveTo>
                <a:lnTo>
                  <a:pt x="113560" y="97605"/>
                </a:lnTo>
                <a:lnTo>
                  <a:pt x="113560" y="130398"/>
                </a:lnTo>
                <a:lnTo>
                  <a:pt x="150052" y="130398"/>
                </a:lnTo>
                <a:lnTo>
                  <a:pt x="150052" y="97605"/>
                </a:lnTo>
                <a:close/>
                <a:moveTo>
                  <a:pt x="106935" y="57801"/>
                </a:moveTo>
                <a:lnTo>
                  <a:pt x="70444" y="57801"/>
                </a:lnTo>
                <a:lnTo>
                  <a:pt x="70444" y="90981"/>
                </a:lnTo>
                <a:lnTo>
                  <a:pt x="106935" y="90981"/>
                </a:lnTo>
                <a:lnTo>
                  <a:pt x="106935" y="57801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8" name="Text 6"/>
          <p:cNvSpPr/>
          <p:nvPr/>
        </p:nvSpPr>
        <p:spPr>
          <a:xfrm>
            <a:off x="1366182" y="1441558"/>
            <a:ext cx="10364142" cy="3015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1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Docker Compose ile Hızlı Kurulum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66182" y="1818436"/>
            <a:ext cx="10335876" cy="546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E8E8E8">
                    <a:alpha val="8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Tüm servisleri (API, PostgreSQL, Redis, Worker) </a:t>
            </a:r>
            <a:pPr>
              <a:lnSpc>
                <a:spcPct val="140000"/>
              </a:lnSpc>
            </a:pPr>
            <a:r>
              <a:rPr lang="en-US" sz="1335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tek komutla</a:t>
            </a:r>
            <a:pPr>
              <a:lnSpc>
                <a:spcPct val="140000"/>
              </a:lnSpc>
            </a:pPr>
            <a:r>
              <a:rPr lang="en-US" sz="1335" dirty="0">
                <a:solidFill>
                  <a:srgbClr val="E8E8E8">
                    <a:alpha val="85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ayağa kaldırın. Geliştirme ve üretim ortamları arasında tutarlılık sağlayın. Altyapıyı saniyeler içinde hazır hale getirin.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1589" y="2718232"/>
            <a:ext cx="6604785" cy="3062133"/>
          </a:xfrm>
          <a:custGeom>
            <a:avLst/>
            <a:gdLst/>
            <a:ahLst/>
            <a:cxnLst/>
            <a:rect l="l" t="t" r="r" b="b"/>
            <a:pathLst>
              <a:path w="6604785" h="3062133">
                <a:moveTo>
                  <a:pt x="113054" y="0"/>
                </a:moveTo>
                <a:lnTo>
                  <a:pt x="6491731" y="0"/>
                </a:lnTo>
                <a:cubicBezTo>
                  <a:pt x="6554169" y="0"/>
                  <a:pt x="6604785" y="50616"/>
                  <a:pt x="6604785" y="113054"/>
                </a:cubicBezTo>
                <a:lnTo>
                  <a:pt x="6604785" y="2949079"/>
                </a:lnTo>
                <a:cubicBezTo>
                  <a:pt x="6604785" y="3011517"/>
                  <a:pt x="6554169" y="3062133"/>
                  <a:pt x="6491731" y="3062133"/>
                </a:cubicBezTo>
                <a:lnTo>
                  <a:pt x="113054" y="3062133"/>
                </a:lnTo>
                <a:cubicBezTo>
                  <a:pt x="50616" y="3062133"/>
                  <a:pt x="0" y="3011517"/>
                  <a:pt x="0" y="2949079"/>
                </a:cubicBezTo>
                <a:lnTo>
                  <a:pt x="0" y="113054"/>
                </a:lnTo>
                <a:cubicBezTo>
                  <a:pt x="0" y="50658"/>
                  <a:pt x="50658" y="0"/>
                  <a:pt x="113054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98294" y="2949070"/>
            <a:ext cx="188439" cy="188439"/>
          </a:xfrm>
          <a:custGeom>
            <a:avLst/>
            <a:gdLst/>
            <a:ahLst/>
            <a:cxnLst/>
            <a:rect l="l" t="t" r="r" b="b"/>
            <a:pathLst>
              <a:path w="188439" h="188439">
                <a:moveTo>
                  <a:pt x="3460" y="43650"/>
                </a:moveTo>
                <a:cubicBezTo>
                  <a:pt x="-1141" y="39050"/>
                  <a:pt x="-1141" y="31578"/>
                  <a:pt x="3460" y="26978"/>
                </a:cubicBezTo>
                <a:cubicBezTo>
                  <a:pt x="8060" y="22377"/>
                  <a:pt x="15531" y="22377"/>
                  <a:pt x="20132" y="26978"/>
                </a:cubicBezTo>
                <a:lnTo>
                  <a:pt x="79019" y="85865"/>
                </a:lnTo>
                <a:cubicBezTo>
                  <a:pt x="83620" y="90465"/>
                  <a:pt x="83620" y="97937"/>
                  <a:pt x="79019" y="102537"/>
                </a:cubicBezTo>
                <a:lnTo>
                  <a:pt x="20132" y="161424"/>
                </a:lnTo>
                <a:cubicBezTo>
                  <a:pt x="15531" y="166025"/>
                  <a:pt x="8060" y="166025"/>
                  <a:pt x="3460" y="161424"/>
                </a:cubicBezTo>
                <a:cubicBezTo>
                  <a:pt x="-1141" y="156824"/>
                  <a:pt x="-1141" y="149353"/>
                  <a:pt x="3460" y="144752"/>
                </a:cubicBezTo>
                <a:lnTo>
                  <a:pt x="53992" y="94219"/>
                </a:lnTo>
                <a:lnTo>
                  <a:pt x="3460" y="43650"/>
                </a:lnTo>
                <a:close/>
                <a:moveTo>
                  <a:pt x="82442" y="141329"/>
                </a:moveTo>
                <a:lnTo>
                  <a:pt x="176662" y="141329"/>
                </a:lnTo>
                <a:cubicBezTo>
                  <a:pt x="183176" y="141329"/>
                  <a:pt x="188439" y="146592"/>
                  <a:pt x="188439" y="153107"/>
                </a:cubicBezTo>
                <a:cubicBezTo>
                  <a:pt x="188439" y="159621"/>
                  <a:pt x="183176" y="164884"/>
                  <a:pt x="176662" y="164884"/>
                </a:cubicBezTo>
                <a:lnTo>
                  <a:pt x="82442" y="164884"/>
                </a:lnTo>
                <a:cubicBezTo>
                  <a:pt x="75928" y="164884"/>
                  <a:pt x="70665" y="159621"/>
                  <a:pt x="70665" y="153107"/>
                </a:cubicBezTo>
                <a:cubicBezTo>
                  <a:pt x="70665" y="146592"/>
                  <a:pt x="75928" y="141329"/>
                  <a:pt x="82442" y="141329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2" name="Text 10"/>
          <p:cNvSpPr/>
          <p:nvPr/>
        </p:nvSpPr>
        <p:spPr>
          <a:xfrm>
            <a:off x="810287" y="2911382"/>
            <a:ext cx="6077156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Quick Start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74739" y="3325947"/>
            <a:ext cx="6284439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b="1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1. Depoyu klonlayın: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74739" y="3589762"/>
            <a:ext cx="6218485" cy="414566"/>
          </a:xfrm>
          <a:custGeom>
            <a:avLst/>
            <a:gdLst/>
            <a:ahLst/>
            <a:cxnLst/>
            <a:rect l="l" t="t" r="r" b="b"/>
            <a:pathLst>
              <a:path w="6218485" h="414566">
                <a:moveTo>
                  <a:pt x="75376" y="0"/>
                </a:moveTo>
                <a:lnTo>
                  <a:pt x="6143109" y="0"/>
                </a:lnTo>
                <a:cubicBezTo>
                  <a:pt x="6184738" y="0"/>
                  <a:pt x="6218485" y="33747"/>
                  <a:pt x="6218485" y="75376"/>
                </a:cubicBezTo>
                <a:lnTo>
                  <a:pt x="6218485" y="339189"/>
                </a:lnTo>
                <a:cubicBezTo>
                  <a:pt x="6218485" y="380819"/>
                  <a:pt x="6184738" y="414566"/>
                  <a:pt x="6143109" y="414566"/>
                </a:cubicBezTo>
                <a:lnTo>
                  <a:pt x="75376" y="414566"/>
                </a:lnTo>
                <a:cubicBezTo>
                  <a:pt x="33775" y="414566"/>
                  <a:pt x="0" y="380791"/>
                  <a:pt x="0" y="339189"/>
                </a:cubicBezTo>
                <a:lnTo>
                  <a:pt x="0" y="75376"/>
                </a:lnTo>
                <a:cubicBezTo>
                  <a:pt x="0" y="33775"/>
                  <a:pt x="33775" y="0"/>
                  <a:pt x="75376" y="0"/>
                </a:cubicBezTo>
                <a:close/>
              </a:path>
            </a:pathLst>
          </a:custGeom>
          <a:solidFill>
            <a:srgbClr val="101214">
              <a:alpha val="80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74739" y="3589762"/>
            <a:ext cx="6284439" cy="414566"/>
          </a:xfrm>
          <a:prstGeom prst="rect">
            <a:avLst/>
          </a:prstGeom>
          <a:noFill/>
          <a:ln/>
        </p:spPr>
        <p:txBody>
          <a:bodyPr wrap="square" lIns="113063" tIns="113063" rIns="113063" bIns="113063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3D8F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 clone</a:t>
            </a:r>
            <a:pPr>
              <a:lnSpc>
                <a:spcPct val="120000"/>
              </a:lnSpc>
            </a:pPr>
            <a:r>
              <a:rPr lang="en-US" sz="1039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https://github.com/antigravity/ctf-tracker.git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74739" y="4117391"/>
            <a:ext cx="6284439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b="1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2. Environment dosyasını oluşturun: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74739" y="4381206"/>
            <a:ext cx="6218485" cy="414566"/>
          </a:xfrm>
          <a:custGeom>
            <a:avLst/>
            <a:gdLst/>
            <a:ahLst/>
            <a:cxnLst/>
            <a:rect l="l" t="t" r="r" b="b"/>
            <a:pathLst>
              <a:path w="6218485" h="414566">
                <a:moveTo>
                  <a:pt x="75376" y="0"/>
                </a:moveTo>
                <a:lnTo>
                  <a:pt x="6143109" y="0"/>
                </a:lnTo>
                <a:cubicBezTo>
                  <a:pt x="6184738" y="0"/>
                  <a:pt x="6218485" y="33747"/>
                  <a:pt x="6218485" y="75376"/>
                </a:cubicBezTo>
                <a:lnTo>
                  <a:pt x="6218485" y="339189"/>
                </a:lnTo>
                <a:cubicBezTo>
                  <a:pt x="6218485" y="380819"/>
                  <a:pt x="6184738" y="414566"/>
                  <a:pt x="6143109" y="414566"/>
                </a:cubicBezTo>
                <a:lnTo>
                  <a:pt x="75376" y="414566"/>
                </a:lnTo>
                <a:cubicBezTo>
                  <a:pt x="33775" y="414566"/>
                  <a:pt x="0" y="380791"/>
                  <a:pt x="0" y="339189"/>
                </a:cubicBezTo>
                <a:lnTo>
                  <a:pt x="0" y="75376"/>
                </a:lnTo>
                <a:cubicBezTo>
                  <a:pt x="0" y="33775"/>
                  <a:pt x="33775" y="0"/>
                  <a:pt x="75376" y="0"/>
                </a:cubicBezTo>
                <a:close/>
              </a:path>
            </a:pathLst>
          </a:custGeom>
          <a:solidFill>
            <a:srgbClr val="101214">
              <a:alpha val="8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574739" y="4381206"/>
            <a:ext cx="6284439" cy="414566"/>
          </a:xfrm>
          <a:prstGeom prst="rect">
            <a:avLst/>
          </a:prstGeom>
          <a:noFill/>
          <a:ln/>
        </p:spPr>
        <p:txBody>
          <a:bodyPr wrap="square" lIns="113063" tIns="113063" rIns="113063" bIns="113063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E5B8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cp</a:t>
            </a:r>
            <a:pPr>
              <a:lnSpc>
                <a:spcPct val="120000"/>
              </a:lnSpc>
            </a:pPr>
            <a:r>
              <a:rPr lang="en-US" sz="1039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.env.example .env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74739" y="4908835"/>
            <a:ext cx="6284439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b="1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3. Tek komutla başlatın: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74739" y="5172649"/>
            <a:ext cx="6218485" cy="414566"/>
          </a:xfrm>
          <a:custGeom>
            <a:avLst/>
            <a:gdLst/>
            <a:ahLst/>
            <a:cxnLst/>
            <a:rect l="l" t="t" r="r" b="b"/>
            <a:pathLst>
              <a:path w="6218485" h="414566">
                <a:moveTo>
                  <a:pt x="75376" y="0"/>
                </a:moveTo>
                <a:lnTo>
                  <a:pt x="6143109" y="0"/>
                </a:lnTo>
                <a:cubicBezTo>
                  <a:pt x="6184738" y="0"/>
                  <a:pt x="6218485" y="33747"/>
                  <a:pt x="6218485" y="75376"/>
                </a:cubicBezTo>
                <a:lnTo>
                  <a:pt x="6218485" y="339189"/>
                </a:lnTo>
                <a:cubicBezTo>
                  <a:pt x="6218485" y="380819"/>
                  <a:pt x="6184738" y="414566"/>
                  <a:pt x="6143109" y="414566"/>
                </a:cubicBezTo>
                <a:lnTo>
                  <a:pt x="75376" y="414566"/>
                </a:lnTo>
                <a:cubicBezTo>
                  <a:pt x="33775" y="414566"/>
                  <a:pt x="0" y="380791"/>
                  <a:pt x="0" y="339189"/>
                </a:cubicBezTo>
                <a:lnTo>
                  <a:pt x="0" y="75376"/>
                </a:lnTo>
                <a:cubicBezTo>
                  <a:pt x="0" y="33775"/>
                  <a:pt x="33775" y="0"/>
                  <a:pt x="75376" y="0"/>
                </a:cubicBezTo>
                <a:close/>
              </a:path>
            </a:pathLst>
          </a:custGeom>
          <a:solidFill>
            <a:srgbClr val="101214">
              <a:alpha val="80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574739" y="5172649"/>
            <a:ext cx="6284439" cy="414566"/>
          </a:xfrm>
          <a:prstGeom prst="rect">
            <a:avLst/>
          </a:prstGeom>
          <a:noFill/>
          <a:ln/>
        </p:spPr>
        <p:txBody>
          <a:bodyPr wrap="square" lIns="113063" tIns="113063" rIns="113063" bIns="113063" rtlCol="0" anchor="ctr"/>
          <a:lstStyle/>
          <a:p>
            <a:pPr>
              <a:lnSpc>
                <a:spcPct val="120000"/>
              </a:lnSpc>
            </a:pPr>
            <a:r>
              <a:rPr lang="en-US" sz="1039" dirty="0">
                <a:solidFill>
                  <a:srgbClr val="3D8F8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docker compose</a:t>
            </a:r>
            <a:pPr>
              <a:lnSpc>
                <a:spcPct val="120000"/>
              </a:lnSpc>
            </a:pPr>
            <a:r>
              <a:rPr lang="en-US" sz="1039" dirty="0">
                <a:solidFill>
                  <a:srgbClr val="E8E8E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up -d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1589" y="5940538"/>
            <a:ext cx="2119938" cy="913929"/>
          </a:xfrm>
          <a:custGeom>
            <a:avLst/>
            <a:gdLst/>
            <a:ahLst/>
            <a:cxnLst/>
            <a:rect l="l" t="t" r="r" b="b"/>
            <a:pathLst>
              <a:path w="2119938" h="913929">
                <a:moveTo>
                  <a:pt x="75372" y="0"/>
                </a:moveTo>
                <a:lnTo>
                  <a:pt x="2044566" y="0"/>
                </a:lnTo>
                <a:cubicBezTo>
                  <a:pt x="2086193" y="0"/>
                  <a:pt x="2119938" y="33745"/>
                  <a:pt x="2119938" y="75372"/>
                </a:cubicBezTo>
                <a:lnTo>
                  <a:pt x="2119938" y="838557"/>
                </a:lnTo>
                <a:cubicBezTo>
                  <a:pt x="2119938" y="880184"/>
                  <a:pt x="2086193" y="913929"/>
                  <a:pt x="2044566" y="913929"/>
                </a:cubicBezTo>
                <a:lnTo>
                  <a:pt x="75372" y="913929"/>
                </a:lnTo>
                <a:cubicBezTo>
                  <a:pt x="33745" y="913929"/>
                  <a:pt x="0" y="880184"/>
                  <a:pt x="0" y="838557"/>
                </a:cubicBezTo>
                <a:lnTo>
                  <a:pt x="0" y="75372"/>
                </a:lnTo>
                <a:cubicBezTo>
                  <a:pt x="0" y="33773"/>
                  <a:pt x="33773" y="0"/>
                  <a:pt x="75372" y="0"/>
                </a:cubicBezTo>
                <a:close/>
              </a:path>
            </a:pathLst>
          </a:custGeom>
          <a:solidFill>
            <a:srgbClr val="3D8F8A">
              <a:alpha val="10196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1342039" y="6058312"/>
            <a:ext cx="197861" cy="226127"/>
          </a:xfrm>
          <a:custGeom>
            <a:avLst/>
            <a:gdLst/>
            <a:ahLst/>
            <a:cxnLst/>
            <a:rect l="l" t="t" r="r" b="b"/>
            <a:pathLst>
              <a:path w="197861" h="226127">
                <a:moveTo>
                  <a:pt x="28266" y="14133"/>
                </a:moveTo>
                <a:cubicBezTo>
                  <a:pt x="12675" y="14133"/>
                  <a:pt x="0" y="26808"/>
                  <a:pt x="0" y="42399"/>
                </a:cubicBezTo>
                <a:lnTo>
                  <a:pt x="0" y="70665"/>
                </a:lnTo>
                <a:cubicBezTo>
                  <a:pt x="0" y="86255"/>
                  <a:pt x="12675" y="98930"/>
                  <a:pt x="28266" y="98930"/>
                </a:cubicBezTo>
                <a:lnTo>
                  <a:pt x="169595" y="98930"/>
                </a:lnTo>
                <a:cubicBezTo>
                  <a:pt x="185185" y="98930"/>
                  <a:pt x="197861" y="86255"/>
                  <a:pt x="197861" y="70665"/>
                </a:cubicBezTo>
                <a:lnTo>
                  <a:pt x="197861" y="42399"/>
                </a:lnTo>
                <a:cubicBezTo>
                  <a:pt x="197861" y="26808"/>
                  <a:pt x="185185" y="14133"/>
                  <a:pt x="169595" y="14133"/>
                </a:cubicBezTo>
                <a:lnTo>
                  <a:pt x="28266" y="14133"/>
                </a:lnTo>
                <a:close/>
                <a:moveTo>
                  <a:pt x="123663" y="45932"/>
                </a:moveTo>
                <a:cubicBezTo>
                  <a:pt x="129513" y="45932"/>
                  <a:pt x="134263" y="50682"/>
                  <a:pt x="134263" y="56532"/>
                </a:cubicBezTo>
                <a:cubicBezTo>
                  <a:pt x="134263" y="62382"/>
                  <a:pt x="129513" y="67131"/>
                  <a:pt x="123663" y="67131"/>
                </a:cubicBezTo>
                <a:cubicBezTo>
                  <a:pt x="117813" y="67131"/>
                  <a:pt x="113063" y="62382"/>
                  <a:pt x="113063" y="56532"/>
                </a:cubicBezTo>
                <a:cubicBezTo>
                  <a:pt x="113063" y="50682"/>
                  <a:pt x="117813" y="45932"/>
                  <a:pt x="123663" y="45932"/>
                </a:cubicBezTo>
                <a:close/>
                <a:moveTo>
                  <a:pt x="148396" y="56532"/>
                </a:moveTo>
                <a:cubicBezTo>
                  <a:pt x="148396" y="50682"/>
                  <a:pt x="153145" y="45932"/>
                  <a:pt x="158995" y="45932"/>
                </a:cubicBezTo>
                <a:cubicBezTo>
                  <a:pt x="164845" y="45932"/>
                  <a:pt x="169595" y="50682"/>
                  <a:pt x="169595" y="56532"/>
                </a:cubicBezTo>
                <a:cubicBezTo>
                  <a:pt x="169595" y="62382"/>
                  <a:pt x="164845" y="67131"/>
                  <a:pt x="158995" y="67131"/>
                </a:cubicBezTo>
                <a:cubicBezTo>
                  <a:pt x="153145" y="67131"/>
                  <a:pt x="148396" y="62382"/>
                  <a:pt x="148396" y="56532"/>
                </a:cubicBezTo>
                <a:close/>
                <a:moveTo>
                  <a:pt x="28266" y="127196"/>
                </a:moveTo>
                <a:cubicBezTo>
                  <a:pt x="12675" y="127196"/>
                  <a:pt x="0" y="139872"/>
                  <a:pt x="0" y="155462"/>
                </a:cubicBezTo>
                <a:lnTo>
                  <a:pt x="0" y="183728"/>
                </a:lnTo>
                <a:cubicBezTo>
                  <a:pt x="0" y="199318"/>
                  <a:pt x="12675" y="211994"/>
                  <a:pt x="28266" y="211994"/>
                </a:cubicBezTo>
                <a:lnTo>
                  <a:pt x="169595" y="211994"/>
                </a:lnTo>
                <a:cubicBezTo>
                  <a:pt x="185185" y="211994"/>
                  <a:pt x="197861" y="199318"/>
                  <a:pt x="197861" y="183728"/>
                </a:cubicBezTo>
                <a:lnTo>
                  <a:pt x="197861" y="155462"/>
                </a:lnTo>
                <a:cubicBezTo>
                  <a:pt x="197861" y="139872"/>
                  <a:pt x="185185" y="127196"/>
                  <a:pt x="169595" y="127196"/>
                </a:cubicBezTo>
                <a:lnTo>
                  <a:pt x="28266" y="127196"/>
                </a:lnTo>
                <a:close/>
                <a:moveTo>
                  <a:pt x="123663" y="158995"/>
                </a:moveTo>
                <a:cubicBezTo>
                  <a:pt x="129513" y="158995"/>
                  <a:pt x="134263" y="163745"/>
                  <a:pt x="134263" y="169595"/>
                </a:cubicBezTo>
                <a:cubicBezTo>
                  <a:pt x="134263" y="175445"/>
                  <a:pt x="129513" y="180195"/>
                  <a:pt x="123663" y="180195"/>
                </a:cubicBezTo>
                <a:cubicBezTo>
                  <a:pt x="117813" y="180195"/>
                  <a:pt x="113063" y="175445"/>
                  <a:pt x="113063" y="169595"/>
                </a:cubicBezTo>
                <a:cubicBezTo>
                  <a:pt x="113063" y="163745"/>
                  <a:pt x="117813" y="158995"/>
                  <a:pt x="123663" y="158995"/>
                </a:cubicBezTo>
                <a:close/>
                <a:moveTo>
                  <a:pt x="148396" y="169595"/>
                </a:moveTo>
                <a:cubicBezTo>
                  <a:pt x="148396" y="163745"/>
                  <a:pt x="153145" y="158995"/>
                  <a:pt x="158995" y="158995"/>
                </a:cubicBezTo>
                <a:cubicBezTo>
                  <a:pt x="164845" y="158995"/>
                  <a:pt x="169595" y="163745"/>
                  <a:pt x="169595" y="169595"/>
                </a:cubicBezTo>
                <a:cubicBezTo>
                  <a:pt x="169595" y="175445"/>
                  <a:pt x="164845" y="180195"/>
                  <a:pt x="158995" y="180195"/>
                </a:cubicBezTo>
                <a:cubicBezTo>
                  <a:pt x="153145" y="180195"/>
                  <a:pt x="148396" y="175445"/>
                  <a:pt x="148396" y="169595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4" name="Text 22"/>
          <p:cNvSpPr/>
          <p:nvPr/>
        </p:nvSpPr>
        <p:spPr>
          <a:xfrm>
            <a:off x="466386" y="6359815"/>
            <a:ext cx="1950343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FastAPI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71097" y="6585941"/>
            <a:ext cx="1940921" cy="150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Port 8000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622835" y="5940538"/>
            <a:ext cx="2119938" cy="913929"/>
          </a:xfrm>
          <a:custGeom>
            <a:avLst/>
            <a:gdLst/>
            <a:ahLst/>
            <a:cxnLst/>
            <a:rect l="l" t="t" r="r" b="b"/>
            <a:pathLst>
              <a:path w="2119938" h="913929">
                <a:moveTo>
                  <a:pt x="75372" y="0"/>
                </a:moveTo>
                <a:lnTo>
                  <a:pt x="2044566" y="0"/>
                </a:lnTo>
                <a:cubicBezTo>
                  <a:pt x="2086193" y="0"/>
                  <a:pt x="2119938" y="33745"/>
                  <a:pt x="2119938" y="75372"/>
                </a:cubicBezTo>
                <a:lnTo>
                  <a:pt x="2119938" y="838557"/>
                </a:lnTo>
                <a:cubicBezTo>
                  <a:pt x="2119938" y="880184"/>
                  <a:pt x="2086193" y="913929"/>
                  <a:pt x="2044566" y="913929"/>
                </a:cubicBezTo>
                <a:lnTo>
                  <a:pt x="75372" y="913929"/>
                </a:lnTo>
                <a:cubicBezTo>
                  <a:pt x="33745" y="913929"/>
                  <a:pt x="0" y="880184"/>
                  <a:pt x="0" y="838557"/>
                </a:cubicBezTo>
                <a:lnTo>
                  <a:pt x="0" y="75372"/>
                </a:lnTo>
                <a:cubicBezTo>
                  <a:pt x="0" y="33773"/>
                  <a:pt x="33773" y="0"/>
                  <a:pt x="75372" y="0"/>
                </a:cubicBezTo>
                <a:close/>
              </a:path>
            </a:pathLst>
          </a:custGeom>
          <a:solidFill>
            <a:srgbClr val="E5B873">
              <a:alpha val="10196"/>
            </a:srgbClr>
          </a:solidFill>
          <a:ln w="12700">
            <a:solidFill>
              <a:srgbClr val="E5B873">
                <a:alpha val="25098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3583284" y="6058312"/>
            <a:ext cx="197861" cy="226127"/>
          </a:xfrm>
          <a:custGeom>
            <a:avLst/>
            <a:gdLst/>
            <a:ahLst/>
            <a:cxnLst/>
            <a:rect l="l" t="t" r="r" b="b"/>
            <a:pathLst>
              <a:path w="197861" h="226127">
                <a:moveTo>
                  <a:pt x="197861" y="90892"/>
                </a:moveTo>
                <a:cubicBezTo>
                  <a:pt x="191324" y="95221"/>
                  <a:pt x="183816" y="98710"/>
                  <a:pt x="175999" y="101492"/>
                </a:cubicBezTo>
                <a:cubicBezTo>
                  <a:pt x="155241" y="108912"/>
                  <a:pt x="127991" y="113063"/>
                  <a:pt x="98930" y="113063"/>
                </a:cubicBezTo>
                <a:cubicBezTo>
                  <a:pt x="69870" y="113063"/>
                  <a:pt x="42575" y="108868"/>
                  <a:pt x="21862" y="101492"/>
                </a:cubicBezTo>
                <a:cubicBezTo>
                  <a:pt x="14089" y="98710"/>
                  <a:pt x="6536" y="95221"/>
                  <a:pt x="0" y="90892"/>
                </a:cubicBezTo>
                <a:lnTo>
                  <a:pt x="0" y="127196"/>
                </a:lnTo>
                <a:cubicBezTo>
                  <a:pt x="0" y="146717"/>
                  <a:pt x="44298" y="162529"/>
                  <a:pt x="98930" y="162529"/>
                </a:cubicBezTo>
                <a:cubicBezTo>
                  <a:pt x="153563" y="162529"/>
                  <a:pt x="197861" y="146717"/>
                  <a:pt x="197861" y="127196"/>
                </a:cubicBezTo>
                <a:lnTo>
                  <a:pt x="197861" y="90892"/>
                </a:lnTo>
                <a:close/>
                <a:moveTo>
                  <a:pt x="197861" y="56532"/>
                </a:moveTo>
                <a:lnTo>
                  <a:pt x="197861" y="35332"/>
                </a:lnTo>
                <a:cubicBezTo>
                  <a:pt x="197861" y="15811"/>
                  <a:pt x="153563" y="0"/>
                  <a:pt x="98930" y="0"/>
                </a:cubicBezTo>
                <a:cubicBezTo>
                  <a:pt x="44298" y="0"/>
                  <a:pt x="0" y="15811"/>
                  <a:pt x="0" y="35332"/>
                </a:cubicBezTo>
                <a:lnTo>
                  <a:pt x="0" y="56532"/>
                </a:lnTo>
                <a:cubicBezTo>
                  <a:pt x="0" y="76053"/>
                  <a:pt x="44298" y="91864"/>
                  <a:pt x="98930" y="91864"/>
                </a:cubicBezTo>
                <a:cubicBezTo>
                  <a:pt x="153563" y="91864"/>
                  <a:pt x="197861" y="76053"/>
                  <a:pt x="197861" y="56532"/>
                </a:cubicBezTo>
                <a:close/>
                <a:moveTo>
                  <a:pt x="175999" y="172157"/>
                </a:moveTo>
                <a:cubicBezTo>
                  <a:pt x="155285" y="179532"/>
                  <a:pt x="128035" y="183728"/>
                  <a:pt x="98930" y="183728"/>
                </a:cubicBezTo>
                <a:cubicBezTo>
                  <a:pt x="69825" y="183728"/>
                  <a:pt x="42575" y="179532"/>
                  <a:pt x="21862" y="172157"/>
                </a:cubicBezTo>
                <a:cubicBezTo>
                  <a:pt x="14089" y="169374"/>
                  <a:pt x="6536" y="165885"/>
                  <a:pt x="0" y="161557"/>
                </a:cubicBezTo>
                <a:lnTo>
                  <a:pt x="0" y="190794"/>
                </a:lnTo>
                <a:cubicBezTo>
                  <a:pt x="0" y="210316"/>
                  <a:pt x="44298" y="226127"/>
                  <a:pt x="98930" y="226127"/>
                </a:cubicBezTo>
                <a:cubicBezTo>
                  <a:pt x="153563" y="226127"/>
                  <a:pt x="197861" y="210316"/>
                  <a:pt x="197861" y="190794"/>
                </a:cubicBezTo>
                <a:lnTo>
                  <a:pt x="197861" y="161557"/>
                </a:lnTo>
                <a:cubicBezTo>
                  <a:pt x="191324" y="165885"/>
                  <a:pt x="183816" y="169374"/>
                  <a:pt x="175999" y="172157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28" name="Text 26"/>
          <p:cNvSpPr/>
          <p:nvPr/>
        </p:nvSpPr>
        <p:spPr>
          <a:xfrm>
            <a:off x="2707632" y="6359815"/>
            <a:ext cx="1950343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PostgreSQL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2712343" y="6585941"/>
            <a:ext cx="1940921" cy="150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Port 5432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864080" y="5940538"/>
            <a:ext cx="2119938" cy="913929"/>
          </a:xfrm>
          <a:custGeom>
            <a:avLst/>
            <a:gdLst/>
            <a:ahLst/>
            <a:cxnLst/>
            <a:rect l="l" t="t" r="r" b="b"/>
            <a:pathLst>
              <a:path w="2119938" h="913929">
                <a:moveTo>
                  <a:pt x="75372" y="0"/>
                </a:moveTo>
                <a:lnTo>
                  <a:pt x="2044566" y="0"/>
                </a:lnTo>
                <a:cubicBezTo>
                  <a:pt x="2086193" y="0"/>
                  <a:pt x="2119938" y="33745"/>
                  <a:pt x="2119938" y="75372"/>
                </a:cubicBezTo>
                <a:lnTo>
                  <a:pt x="2119938" y="838557"/>
                </a:lnTo>
                <a:cubicBezTo>
                  <a:pt x="2119938" y="880184"/>
                  <a:pt x="2086193" y="913929"/>
                  <a:pt x="2044566" y="913929"/>
                </a:cubicBezTo>
                <a:lnTo>
                  <a:pt x="75372" y="913929"/>
                </a:lnTo>
                <a:cubicBezTo>
                  <a:pt x="33745" y="913929"/>
                  <a:pt x="0" y="880184"/>
                  <a:pt x="0" y="838557"/>
                </a:cubicBezTo>
                <a:lnTo>
                  <a:pt x="0" y="75372"/>
                </a:lnTo>
                <a:cubicBezTo>
                  <a:pt x="0" y="33773"/>
                  <a:pt x="33773" y="0"/>
                  <a:pt x="75372" y="0"/>
                </a:cubicBezTo>
                <a:close/>
              </a:path>
            </a:pathLst>
          </a:custGeom>
          <a:solidFill>
            <a:srgbClr val="3D8F8A">
              <a:alpha val="10196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5824530" y="6058312"/>
            <a:ext cx="197861" cy="226127"/>
          </a:xfrm>
          <a:custGeom>
            <a:avLst/>
            <a:gdLst/>
            <a:ahLst/>
            <a:cxnLst/>
            <a:rect l="l" t="t" r="r" b="b"/>
            <a:pathLst>
              <a:path w="197861" h="226127">
                <a:moveTo>
                  <a:pt x="149632" y="-4372"/>
                </a:moveTo>
                <a:cubicBezTo>
                  <a:pt x="154888" y="-574"/>
                  <a:pt x="156831" y="6316"/>
                  <a:pt x="154446" y="12322"/>
                </a:cubicBezTo>
                <a:lnTo>
                  <a:pt x="119821" y="98930"/>
                </a:lnTo>
                <a:lnTo>
                  <a:pt x="183728" y="98930"/>
                </a:lnTo>
                <a:cubicBezTo>
                  <a:pt x="189690" y="98930"/>
                  <a:pt x="194990" y="102640"/>
                  <a:pt x="197022" y="108249"/>
                </a:cubicBezTo>
                <a:cubicBezTo>
                  <a:pt x="199053" y="113858"/>
                  <a:pt x="197331" y="120130"/>
                  <a:pt x="192782" y="123928"/>
                </a:cubicBezTo>
                <a:lnTo>
                  <a:pt x="65586" y="229925"/>
                </a:lnTo>
                <a:cubicBezTo>
                  <a:pt x="60595" y="234077"/>
                  <a:pt x="53484" y="234297"/>
                  <a:pt x="48229" y="230499"/>
                </a:cubicBezTo>
                <a:cubicBezTo>
                  <a:pt x="42973" y="226701"/>
                  <a:pt x="41030" y="219811"/>
                  <a:pt x="43415" y="213805"/>
                </a:cubicBezTo>
                <a:lnTo>
                  <a:pt x="78040" y="127196"/>
                </a:lnTo>
                <a:lnTo>
                  <a:pt x="14133" y="127196"/>
                </a:lnTo>
                <a:cubicBezTo>
                  <a:pt x="8171" y="127196"/>
                  <a:pt x="2871" y="123486"/>
                  <a:pt x="839" y="117877"/>
                </a:cubicBezTo>
                <a:cubicBezTo>
                  <a:pt x="-1192" y="112268"/>
                  <a:pt x="530" y="105997"/>
                  <a:pt x="5079" y="102199"/>
                </a:cubicBezTo>
                <a:lnTo>
                  <a:pt x="132275" y="-3798"/>
                </a:lnTo>
                <a:cubicBezTo>
                  <a:pt x="137266" y="-7950"/>
                  <a:pt x="144377" y="-8171"/>
                  <a:pt x="149632" y="-4372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2" name="Text 30"/>
          <p:cNvSpPr/>
          <p:nvPr/>
        </p:nvSpPr>
        <p:spPr>
          <a:xfrm>
            <a:off x="4948878" y="6359815"/>
            <a:ext cx="1950343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9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Redis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953589" y="6585941"/>
            <a:ext cx="1940921" cy="150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90" dirty="0">
                <a:solidFill>
                  <a:srgbClr val="E8E8E8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Port 6379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143014" y="2718232"/>
            <a:ext cx="4673286" cy="3156352"/>
          </a:xfrm>
          <a:custGeom>
            <a:avLst/>
            <a:gdLst/>
            <a:ahLst/>
            <a:cxnLst/>
            <a:rect l="l" t="t" r="r" b="b"/>
            <a:pathLst>
              <a:path w="4673286" h="3156352">
                <a:moveTo>
                  <a:pt x="113061" y="0"/>
                </a:moveTo>
                <a:lnTo>
                  <a:pt x="4560225" y="0"/>
                </a:lnTo>
                <a:cubicBezTo>
                  <a:pt x="4622667" y="0"/>
                  <a:pt x="4673286" y="50619"/>
                  <a:pt x="4673286" y="113061"/>
                </a:cubicBezTo>
                <a:lnTo>
                  <a:pt x="4673286" y="3043292"/>
                </a:lnTo>
                <a:cubicBezTo>
                  <a:pt x="4673286" y="3105733"/>
                  <a:pt x="4622667" y="3156352"/>
                  <a:pt x="4560225" y="3156352"/>
                </a:cubicBezTo>
                <a:lnTo>
                  <a:pt x="113061" y="3156352"/>
                </a:lnTo>
                <a:cubicBezTo>
                  <a:pt x="50619" y="3156352"/>
                  <a:pt x="0" y="3105733"/>
                  <a:pt x="0" y="3043292"/>
                </a:cubicBezTo>
                <a:lnTo>
                  <a:pt x="0" y="113061"/>
                </a:lnTo>
                <a:cubicBezTo>
                  <a:pt x="0" y="50661"/>
                  <a:pt x="50661" y="0"/>
                  <a:pt x="113061" y="0"/>
                </a:cubicBezTo>
                <a:close/>
              </a:path>
            </a:pathLst>
          </a:custGeom>
          <a:solidFill>
            <a:srgbClr val="6B7A89">
              <a:alpha val="10196"/>
            </a:srgbClr>
          </a:solidFill>
          <a:ln w="12700">
            <a:solidFill>
              <a:srgbClr val="6B7A89">
                <a:alpha val="25098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7359719" y="2949070"/>
            <a:ext cx="188439" cy="188439"/>
          </a:xfrm>
          <a:custGeom>
            <a:avLst/>
            <a:gdLst/>
            <a:ahLst/>
            <a:cxnLst/>
            <a:rect l="l" t="t" r="r" b="b"/>
            <a:pathLst>
              <a:path w="188439" h="188439">
                <a:moveTo>
                  <a:pt x="71806" y="3496"/>
                </a:moveTo>
                <a:cubicBezTo>
                  <a:pt x="72910" y="-1951"/>
                  <a:pt x="77731" y="-5889"/>
                  <a:pt x="83325" y="-5889"/>
                </a:cubicBezTo>
                <a:lnTo>
                  <a:pt x="105334" y="-5889"/>
                </a:lnTo>
                <a:cubicBezTo>
                  <a:pt x="110929" y="-5889"/>
                  <a:pt x="115750" y="-1951"/>
                  <a:pt x="116854" y="3496"/>
                </a:cubicBezTo>
                <a:lnTo>
                  <a:pt x="122191" y="29260"/>
                </a:lnTo>
                <a:cubicBezTo>
                  <a:pt x="127380" y="31468"/>
                  <a:pt x="132239" y="34302"/>
                  <a:pt x="136655" y="37651"/>
                </a:cubicBezTo>
                <a:lnTo>
                  <a:pt x="161608" y="29370"/>
                </a:lnTo>
                <a:cubicBezTo>
                  <a:pt x="166908" y="27603"/>
                  <a:pt x="172723" y="29812"/>
                  <a:pt x="175521" y="34670"/>
                </a:cubicBezTo>
                <a:lnTo>
                  <a:pt x="186525" y="53735"/>
                </a:lnTo>
                <a:cubicBezTo>
                  <a:pt x="189322" y="58593"/>
                  <a:pt x="188329" y="64702"/>
                  <a:pt x="184133" y="68420"/>
                </a:cubicBezTo>
                <a:lnTo>
                  <a:pt x="164516" y="85865"/>
                </a:lnTo>
                <a:cubicBezTo>
                  <a:pt x="164847" y="88588"/>
                  <a:pt x="164994" y="91386"/>
                  <a:pt x="164994" y="94219"/>
                </a:cubicBezTo>
                <a:cubicBezTo>
                  <a:pt x="164994" y="97053"/>
                  <a:pt x="164810" y="99851"/>
                  <a:pt x="164516" y="102574"/>
                </a:cubicBezTo>
                <a:lnTo>
                  <a:pt x="184170" y="120056"/>
                </a:lnTo>
                <a:cubicBezTo>
                  <a:pt x="188365" y="123773"/>
                  <a:pt x="189322" y="129920"/>
                  <a:pt x="186562" y="134741"/>
                </a:cubicBezTo>
                <a:lnTo>
                  <a:pt x="175557" y="153806"/>
                </a:lnTo>
                <a:cubicBezTo>
                  <a:pt x="172760" y="158627"/>
                  <a:pt x="166945" y="160872"/>
                  <a:pt x="161645" y="159106"/>
                </a:cubicBezTo>
                <a:lnTo>
                  <a:pt x="136692" y="150825"/>
                </a:lnTo>
                <a:cubicBezTo>
                  <a:pt x="132239" y="154174"/>
                  <a:pt x="127380" y="156971"/>
                  <a:pt x="122228" y="159216"/>
                </a:cubicBezTo>
                <a:lnTo>
                  <a:pt x="116928" y="184943"/>
                </a:lnTo>
                <a:cubicBezTo>
                  <a:pt x="115787" y="190426"/>
                  <a:pt x="110966" y="194328"/>
                  <a:pt x="105408" y="194328"/>
                </a:cubicBezTo>
                <a:lnTo>
                  <a:pt x="83399" y="194328"/>
                </a:lnTo>
                <a:cubicBezTo>
                  <a:pt x="77805" y="194328"/>
                  <a:pt x="72983" y="190390"/>
                  <a:pt x="71879" y="184943"/>
                </a:cubicBezTo>
                <a:lnTo>
                  <a:pt x="66579" y="159216"/>
                </a:lnTo>
                <a:cubicBezTo>
                  <a:pt x="61390" y="157008"/>
                  <a:pt x="56568" y="154174"/>
                  <a:pt x="52115" y="150825"/>
                </a:cubicBezTo>
                <a:lnTo>
                  <a:pt x="27051" y="159106"/>
                </a:lnTo>
                <a:cubicBezTo>
                  <a:pt x="21751" y="160872"/>
                  <a:pt x="15936" y="158664"/>
                  <a:pt x="13139" y="153806"/>
                </a:cubicBezTo>
                <a:lnTo>
                  <a:pt x="2135" y="134741"/>
                </a:lnTo>
                <a:cubicBezTo>
                  <a:pt x="-662" y="129883"/>
                  <a:pt x="331" y="123773"/>
                  <a:pt x="4527" y="120056"/>
                </a:cubicBezTo>
                <a:lnTo>
                  <a:pt x="24181" y="102574"/>
                </a:lnTo>
                <a:cubicBezTo>
                  <a:pt x="23849" y="99851"/>
                  <a:pt x="23702" y="97053"/>
                  <a:pt x="23702" y="94219"/>
                </a:cubicBezTo>
                <a:cubicBezTo>
                  <a:pt x="23702" y="91386"/>
                  <a:pt x="23886" y="88588"/>
                  <a:pt x="24181" y="85865"/>
                </a:cubicBezTo>
                <a:lnTo>
                  <a:pt x="4527" y="68383"/>
                </a:lnTo>
                <a:cubicBezTo>
                  <a:pt x="331" y="64665"/>
                  <a:pt x="-626" y="58519"/>
                  <a:pt x="2135" y="53698"/>
                </a:cubicBezTo>
                <a:lnTo>
                  <a:pt x="13139" y="34633"/>
                </a:lnTo>
                <a:cubicBezTo>
                  <a:pt x="15936" y="29775"/>
                  <a:pt x="21751" y="27567"/>
                  <a:pt x="27051" y="29333"/>
                </a:cubicBezTo>
                <a:lnTo>
                  <a:pt x="52005" y="37614"/>
                </a:lnTo>
                <a:cubicBezTo>
                  <a:pt x="56458" y="34265"/>
                  <a:pt x="61316" y="31468"/>
                  <a:pt x="66469" y="29223"/>
                </a:cubicBezTo>
                <a:lnTo>
                  <a:pt x="71806" y="3496"/>
                </a:lnTo>
                <a:close/>
                <a:moveTo>
                  <a:pt x="94330" y="123663"/>
                </a:moveTo>
                <a:cubicBezTo>
                  <a:pt x="104849" y="123624"/>
                  <a:pt x="114548" y="117975"/>
                  <a:pt x="119774" y="108846"/>
                </a:cubicBezTo>
                <a:cubicBezTo>
                  <a:pt x="124999" y="99716"/>
                  <a:pt x="124957" y="88492"/>
                  <a:pt x="119663" y="79402"/>
                </a:cubicBezTo>
                <a:cubicBezTo>
                  <a:pt x="114369" y="70312"/>
                  <a:pt x="104628" y="64736"/>
                  <a:pt x="94109" y="64776"/>
                </a:cubicBezTo>
                <a:cubicBezTo>
                  <a:pt x="83590" y="64815"/>
                  <a:pt x="73891" y="70464"/>
                  <a:pt x="68665" y="79593"/>
                </a:cubicBezTo>
                <a:cubicBezTo>
                  <a:pt x="63440" y="88723"/>
                  <a:pt x="63482" y="99947"/>
                  <a:pt x="68776" y="109037"/>
                </a:cubicBezTo>
                <a:cubicBezTo>
                  <a:pt x="74070" y="118127"/>
                  <a:pt x="83811" y="123703"/>
                  <a:pt x="94330" y="123663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36" name="Text 34"/>
          <p:cNvSpPr/>
          <p:nvPr/>
        </p:nvSpPr>
        <p:spPr>
          <a:xfrm>
            <a:off x="7571713" y="2911382"/>
            <a:ext cx="4145657" cy="263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84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Konfigürasyon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336164" y="3325947"/>
            <a:ext cx="4286986" cy="1300229"/>
          </a:xfrm>
          <a:custGeom>
            <a:avLst/>
            <a:gdLst/>
            <a:ahLst/>
            <a:cxnLst/>
            <a:rect l="l" t="t" r="r" b="b"/>
            <a:pathLst>
              <a:path w="4286986" h="1300229">
                <a:moveTo>
                  <a:pt x="75374" y="0"/>
                </a:moveTo>
                <a:lnTo>
                  <a:pt x="4211612" y="0"/>
                </a:lnTo>
                <a:cubicBezTo>
                  <a:pt x="4253240" y="0"/>
                  <a:pt x="4286986" y="33746"/>
                  <a:pt x="4286986" y="75374"/>
                </a:cubicBezTo>
                <a:lnTo>
                  <a:pt x="4286986" y="1224854"/>
                </a:lnTo>
                <a:cubicBezTo>
                  <a:pt x="4286986" y="1266483"/>
                  <a:pt x="4253240" y="1300229"/>
                  <a:pt x="4211612" y="1300229"/>
                </a:cubicBezTo>
                <a:lnTo>
                  <a:pt x="75374" y="1300229"/>
                </a:lnTo>
                <a:cubicBezTo>
                  <a:pt x="33746" y="1300229"/>
                  <a:pt x="0" y="1266483"/>
                  <a:pt x="0" y="1224854"/>
                </a:cubicBezTo>
                <a:lnTo>
                  <a:pt x="0" y="75374"/>
                </a:lnTo>
                <a:cubicBezTo>
                  <a:pt x="0" y="33774"/>
                  <a:pt x="33774" y="0"/>
                  <a:pt x="7537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7449227" y="3439011"/>
            <a:ext cx="4126813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.env Dosyası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449227" y="3702825"/>
            <a:ext cx="4126813" cy="2072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9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Environment değişkenleri ile kolay yapılandırma: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449227" y="3985484"/>
            <a:ext cx="4117391" cy="150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E5B8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DATABASE_URL</a:t>
            </a:r>
            <a:pPr>
              <a:lnSpc>
                <a:spcPct val="110000"/>
              </a:lnSpc>
            </a:pPr>
            <a:r>
              <a:rPr lang="en-US" sz="89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=postgresql://...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449227" y="4173923"/>
            <a:ext cx="4117391" cy="150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E5B8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REDIS_URL</a:t>
            </a:r>
            <a:pPr>
              <a:lnSpc>
                <a:spcPct val="110000"/>
              </a:lnSpc>
            </a:pPr>
            <a:r>
              <a:rPr lang="en-US" sz="89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=redis://localhost:6379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449227" y="4362362"/>
            <a:ext cx="4117391" cy="1507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90" dirty="0">
                <a:solidFill>
                  <a:srgbClr val="E5B87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TELEGRAM_BOT_TOKEN</a:t>
            </a:r>
            <a:pPr>
              <a:lnSpc>
                <a:spcPct val="110000"/>
              </a:lnSpc>
            </a:pPr>
            <a:r>
              <a:rPr lang="en-US" sz="890" dirty="0">
                <a:solidFill>
                  <a:srgbClr val="E8E8E8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=...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336164" y="4739240"/>
            <a:ext cx="4286986" cy="904507"/>
          </a:xfrm>
          <a:custGeom>
            <a:avLst/>
            <a:gdLst/>
            <a:ahLst/>
            <a:cxnLst/>
            <a:rect l="l" t="t" r="r" b="b"/>
            <a:pathLst>
              <a:path w="4286986" h="904507">
                <a:moveTo>
                  <a:pt x="75373" y="0"/>
                </a:moveTo>
                <a:lnTo>
                  <a:pt x="4211614" y="0"/>
                </a:lnTo>
                <a:cubicBezTo>
                  <a:pt x="4253241" y="0"/>
                  <a:pt x="4286986" y="33745"/>
                  <a:pt x="4286986" y="75373"/>
                </a:cubicBezTo>
                <a:lnTo>
                  <a:pt x="4286986" y="829134"/>
                </a:lnTo>
                <a:cubicBezTo>
                  <a:pt x="4286986" y="870762"/>
                  <a:pt x="4253241" y="904507"/>
                  <a:pt x="4211614" y="904507"/>
                </a:cubicBezTo>
                <a:lnTo>
                  <a:pt x="75373" y="904507"/>
                </a:lnTo>
                <a:cubicBezTo>
                  <a:pt x="33745" y="904507"/>
                  <a:pt x="0" y="870762"/>
                  <a:pt x="0" y="829134"/>
                </a:cubicBezTo>
                <a:lnTo>
                  <a:pt x="0" y="75373"/>
                </a:lnTo>
                <a:cubicBezTo>
                  <a:pt x="0" y="33773"/>
                  <a:pt x="33773" y="0"/>
                  <a:pt x="7537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7449227" y="4852303"/>
            <a:ext cx="4126813" cy="1884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9" b="1" dirty="0">
                <a:solidFill>
                  <a:srgbClr val="E5B873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Docker Compose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449227" y="5116117"/>
            <a:ext cx="4126813" cy="4145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9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Servisler arası bağlantılar, volume'lar ve environment'lar otomatik yönetilir.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143014" y="6034757"/>
            <a:ext cx="4673286" cy="819709"/>
          </a:xfrm>
          <a:custGeom>
            <a:avLst/>
            <a:gdLst/>
            <a:ahLst/>
            <a:cxnLst/>
            <a:rect l="l" t="t" r="r" b="b"/>
            <a:pathLst>
              <a:path w="4673286" h="819709">
                <a:moveTo>
                  <a:pt x="113063" y="0"/>
                </a:moveTo>
                <a:lnTo>
                  <a:pt x="4560223" y="0"/>
                </a:lnTo>
                <a:cubicBezTo>
                  <a:pt x="4622666" y="0"/>
                  <a:pt x="4673286" y="50620"/>
                  <a:pt x="4673286" y="113063"/>
                </a:cubicBezTo>
                <a:lnTo>
                  <a:pt x="4673286" y="706647"/>
                </a:lnTo>
                <a:cubicBezTo>
                  <a:pt x="4673286" y="769090"/>
                  <a:pt x="4622666" y="819709"/>
                  <a:pt x="4560223" y="819709"/>
                </a:cubicBezTo>
                <a:lnTo>
                  <a:pt x="113063" y="819709"/>
                </a:lnTo>
                <a:cubicBezTo>
                  <a:pt x="50620" y="819709"/>
                  <a:pt x="0" y="769090"/>
                  <a:pt x="0" y="706647"/>
                </a:cubicBezTo>
                <a:lnTo>
                  <a:pt x="0" y="113063"/>
                </a:lnTo>
                <a:cubicBezTo>
                  <a:pt x="0" y="50620"/>
                  <a:pt x="50620" y="0"/>
                  <a:pt x="113063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2000"/>
                </a:srgbClr>
              </a:gs>
              <a:gs pos="100000">
                <a:srgbClr val="E5B873">
                  <a:alpha val="10000"/>
                </a:srgbClr>
              </a:gs>
            </a:gsLst>
            <a:lin ang="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7343230" y="6218485"/>
            <a:ext cx="127196" cy="169595"/>
          </a:xfrm>
          <a:custGeom>
            <a:avLst/>
            <a:gdLst/>
            <a:ahLst/>
            <a:cxnLst/>
            <a:rect l="l" t="t" r="r" b="b"/>
            <a:pathLst>
              <a:path w="127196" h="169595">
                <a:moveTo>
                  <a:pt x="97020" y="127196"/>
                </a:moveTo>
                <a:cubicBezTo>
                  <a:pt x="99438" y="119810"/>
                  <a:pt x="104274" y="113119"/>
                  <a:pt x="109740" y="107355"/>
                </a:cubicBezTo>
                <a:cubicBezTo>
                  <a:pt x="120571" y="95960"/>
                  <a:pt x="127196" y="80558"/>
                  <a:pt x="127196" y="63598"/>
                </a:cubicBezTo>
                <a:cubicBezTo>
                  <a:pt x="127196" y="28487"/>
                  <a:pt x="98710" y="0"/>
                  <a:pt x="63598" y="0"/>
                </a:cubicBezTo>
                <a:cubicBezTo>
                  <a:pt x="28487" y="0"/>
                  <a:pt x="0" y="28487"/>
                  <a:pt x="0" y="63598"/>
                </a:cubicBezTo>
                <a:cubicBezTo>
                  <a:pt x="0" y="80558"/>
                  <a:pt x="6625" y="95960"/>
                  <a:pt x="17456" y="107355"/>
                </a:cubicBezTo>
                <a:cubicBezTo>
                  <a:pt x="22922" y="113119"/>
                  <a:pt x="27791" y="119810"/>
                  <a:pt x="30176" y="127196"/>
                </a:cubicBezTo>
                <a:lnTo>
                  <a:pt x="96987" y="127196"/>
                </a:lnTo>
                <a:close/>
                <a:moveTo>
                  <a:pt x="95397" y="143096"/>
                </a:moveTo>
                <a:lnTo>
                  <a:pt x="31799" y="143096"/>
                </a:lnTo>
                <a:lnTo>
                  <a:pt x="31799" y="148396"/>
                </a:lnTo>
                <a:cubicBezTo>
                  <a:pt x="31799" y="163036"/>
                  <a:pt x="43657" y="174895"/>
                  <a:pt x="58298" y="174895"/>
                </a:cubicBezTo>
                <a:lnTo>
                  <a:pt x="68898" y="174895"/>
                </a:lnTo>
                <a:cubicBezTo>
                  <a:pt x="83539" y="174895"/>
                  <a:pt x="95397" y="163036"/>
                  <a:pt x="95397" y="148396"/>
                </a:cubicBezTo>
                <a:lnTo>
                  <a:pt x="95397" y="143096"/>
                </a:lnTo>
                <a:close/>
                <a:moveTo>
                  <a:pt x="60948" y="37099"/>
                </a:moveTo>
                <a:cubicBezTo>
                  <a:pt x="47765" y="37099"/>
                  <a:pt x="37099" y="47765"/>
                  <a:pt x="37099" y="60948"/>
                </a:cubicBezTo>
                <a:cubicBezTo>
                  <a:pt x="37099" y="65354"/>
                  <a:pt x="33555" y="68898"/>
                  <a:pt x="29149" y="68898"/>
                </a:cubicBezTo>
                <a:cubicBezTo>
                  <a:pt x="24744" y="68898"/>
                  <a:pt x="21199" y="65354"/>
                  <a:pt x="21199" y="60948"/>
                </a:cubicBezTo>
                <a:cubicBezTo>
                  <a:pt x="21199" y="38987"/>
                  <a:pt x="38987" y="21199"/>
                  <a:pt x="60948" y="21199"/>
                </a:cubicBezTo>
                <a:cubicBezTo>
                  <a:pt x="65354" y="21199"/>
                  <a:pt x="68898" y="24744"/>
                  <a:pt x="68898" y="29149"/>
                </a:cubicBezTo>
                <a:cubicBezTo>
                  <a:pt x="68898" y="33555"/>
                  <a:pt x="65354" y="37099"/>
                  <a:pt x="60948" y="37099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48" name="Text 46"/>
          <p:cNvSpPr/>
          <p:nvPr/>
        </p:nvSpPr>
        <p:spPr>
          <a:xfrm>
            <a:off x="7585845" y="6190219"/>
            <a:ext cx="1366182" cy="2261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7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Kolay Özelleştirme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298476" y="6491722"/>
            <a:ext cx="4428315" cy="2072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39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YAML dosyaları ile servis yapılandırması. Environment bazlı ayar yönetimi.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953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381000"/>
            <a:ext cx="5867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3D8F8A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KULLANIM SENARYOLARI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3400" y="609600"/>
            <a:ext cx="59721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Entegrasyonlar ve Kullanım Alanları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262063"/>
            <a:ext cx="5629275" cy="2219325"/>
          </a:xfrm>
          <a:custGeom>
            <a:avLst/>
            <a:gdLst/>
            <a:ahLst/>
            <a:cxnLst/>
            <a:rect l="l" t="t" r="r" b="b"/>
            <a:pathLst>
              <a:path w="5629275" h="2219325">
                <a:moveTo>
                  <a:pt x="114295" y="0"/>
                </a:moveTo>
                <a:lnTo>
                  <a:pt x="5514980" y="0"/>
                </a:lnTo>
                <a:cubicBezTo>
                  <a:pt x="5578103" y="0"/>
                  <a:pt x="5629275" y="51172"/>
                  <a:pt x="5629275" y="114295"/>
                </a:cubicBezTo>
                <a:lnTo>
                  <a:pt x="5629275" y="2105030"/>
                </a:lnTo>
                <a:cubicBezTo>
                  <a:pt x="5629275" y="2168153"/>
                  <a:pt x="5578103" y="2219325"/>
                  <a:pt x="5514980" y="2219325"/>
                </a:cubicBezTo>
                <a:lnTo>
                  <a:pt x="114295" y="2219325"/>
                </a:lnTo>
                <a:cubicBezTo>
                  <a:pt x="51172" y="2219325"/>
                  <a:pt x="0" y="2168153"/>
                  <a:pt x="0" y="210503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5000"/>
                </a:srgbClr>
              </a:gs>
              <a:gs pos="100000">
                <a:srgbClr val="3D8F8A">
                  <a:alpha val="5000"/>
                </a:srgbClr>
              </a:gs>
            </a:gsLst>
            <a:lin ang="2700000" scaled="1"/>
          </a:gradFill>
          <a:ln w="12700">
            <a:solidFill>
              <a:srgbClr val="3D8F8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D8F8A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66750" y="157162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8" name="Text 6"/>
          <p:cNvSpPr/>
          <p:nvPr/>
        </p:nvSpPr>
        <p:spPr>
          <a:xfrm>
            <a:off x="1152525" y="1552575"/>
            <a:ext cx="1628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Güvenlik Ekipleri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81025" y="2028825"/>
            <a:ext cx="53149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Kurumsal siber güvenlik ekipleri, </a:t>
            </a:r>
            <a:pPr>
              <a:lnSpc>
                <a:spcPct val="140000"/>
              </a:lnSpc>
            </a:pPr>
            <a:r>
              <a:rPr lang="en-US" sz="1200" b="1" dirty="0">
                <a:solidFill>
                  <a:srgbClr val="3D8F8A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takvim entegrasyonu</a:t>
            </a:r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ile etkinlikleri planlayabilir. API üzerinden veri çekerek dahili raporlama oluşturabilir.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08409" y="26670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1" name="Text 9"/>
          <p:cNvSpPr/>
          <p:nvPr/>
        </p:nvSpPr>
        <p:spPr>
          <a:xfrm>
            <a:off x="823913" y="2638425"/>
            <a:ext cx="1533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Etkinlik planlama ve takip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08409" y="28956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3" name="Text 11"/>
          <p:cNvSpPr/>
          <p:nvPr/>
        </p:nvSpPr>
        <p:spPr>
          <a:xfrm>
            <a:off x="823913" y="2867025"/>
            <a:ext cx="1009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Katılım yönetimi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8409" y="31242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5" name="Text 13"/>
          <p:cNvSpPr/>
          <p:nvPr/>
        </p:nvSpPr>
        <p:spPr>
          <a:xfrm>
            <a:off x="823913" y="3095625"/>
            <a:ext cx="1009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Dahili raporlama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176963" y="1262063"/>
            <a:ext cx="5629275" cy="2219325"/>
          </a:xfrm>
          <a:custGeom>
            <a:avLst/>
            <a:gdLst/>
            <a:ahLst/>
            <a:cxnLst/>
            <a:rect l="l" t="t" r="r" b="b"/>
            <a:pathLst>
              <a:path w="5629275" h="2219325">
                <a:moveTo>
                  <a:pt x="114295" y="0"/>
                </a:moveTo>
                <a:lnTo>
                  <a:pt x="5514980" y="0"/>
                </a:lnTo>
                <a:cubicBezTo>
                  <a:pt x="5578103" y="0"/>
                  <a:pt x="5629275" y="51172"/>
                  <a:pt x="5629275" y="114295"/>
                </a:cubicBezTo>
                <a:lnTo>
                  <a:pt x="5629275" y="2105030"/>
                </a:lnTo>
                <a:cubicBezTo>
                  <a:pt x="5629275" y="2168153"/>
                  <a:pt x="5578103" y="2219325"/>
                  <a:pt x="5514980" y="2219325"/>
                </a:cubicBezTo>
                <a:lnTo>
                  <a:pt x="114295" y="2219325"/>
                </a:lnTo>
                <a:cubicBezTo>
                  <a:pt x="51172" y="2219325"/>
                  <a:pt x="0" y="2168153"/>
                  <a:pt x="0" y="2105030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gradFill rotWithShape="1" flip="none">
            <a:gsLst>
              <a:gs pos="0">
                <a:srgbClr val="E5B873">
                  <a:alpha val="12000"/>
                </a:srgbClr>
              </a:gs>
              <a:gs pos="100000">
                <a:srgbClr val="E5B873">
                  <a:alpha val="5000"/>
                </a:srgbClr>
              </a:gs>
            </a:gsLst>
            <a:lin ang="2700000" scaled="1"/>
          </a:gradFill>
          <a:ln w="12700">
            <a:solidFill>
              <a:srgbClr val="E5B873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6372225" y="14573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5B873">
              <a:alpha val="2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6472238" y="15716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19" name="Text 17"/>
          <p:cNvSpPr/>
          <p:nvPr/>
        </p:nvSpPr>
        <p:spPr>
          <a:xfrm>
            <a:off x="6943725" y="1552575"/>
            <a:ext cx="1209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Geliştiriciler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372225" y="2028825"/>
            <a:ext cx="53149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8E8E8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REST API sayesinde kendi uygulamalarınıza entegrasyon yapın. JSON formatında veri alın, filtreleyin ve görüntüleyin.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399609" y="26670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2" name="Text 20"/>
          <p:cNvSpPr/>
          <p:nvPr/>
        </p:nvSpPr>
        <p:spPr>
          <a:xfrm>
            <a:off x="6615113" y="2638425"/>
            <a:ext cx="990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JSON REST API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399609" y="28956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4" name="Text 22"/>
          <p:cNvSpPr/>
          <p:nvPr/>
        </p:nvSpPr>
        <p:spPr>
          <a:xfrm>
            <a:off x="6615113" y="2867025"/>
            <a:ext cx="109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Webhook desteği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399609" y="312420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26" name="Text 24"/>
          <p:cNvSpPr/>
          <p:nvPr/>
        </p:nvSpPr>
        <p:spPr>
          <a:xfrm>
            <a:off x="6615113" y="3095625"/>
            <a:ext cx="685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CLI erişimi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85763" y="3605213"/>
            <a:ext cx="11420475" cy="1514475"/>
          </a:xfrm>
          <a:custGeom>
            <a:avLst/>
            <a:gdLst/>
            <a:ahLst/>
            <a:cxnLst/>
            <a:rect l="l" t="t" r="r" b="b"/>
            <a:pathLst>
              <a:path w="11420475" h="1514475">
                <a:moveTo>
                  <a:pt x="114297" y="0"/>
                </a:moveTo>
                <a:lnTo>
                  <a:pt x="11306178" y="0"/>
                </a:lnTo>
                <a:cubicBezTo>
                  <a:pt x="11369260" y="0"/>
                  <a:pt x="11420475" y="51215"/>
                  <a:pt x="11420475" y="114297"/>
                </a:cubicBezTo>
                <a:lnTo>
                  <a:pt x="11420475" y="1400178"/>
                </a:lnTo>
                <a:cubicBezTo>
                  <a:pt x="11420475" y="1463260"/>
                  <a:pt x="11369260" y="1514475"/>
                  <a:pt x="11306178" y="1514475"/>
                </a:cubicBezTo>
                <a:lnTo>
                  <a:pt x="114297" y="1514475"/>
                </a:lnTo>
                <a:cubicBezTo>
                  <a:pt x="51215" y="1514475"/>
                  <a:pt x="0" y="1463260"/>
                  <a:pt x="0" y="1400178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gradFill rotWithShape="1" flip="none">
            <a:gsLst>
              <a:gs pos="0">
                <a:srgbClr val="3D8F8A">
                  <a:alpha val="10000"/>
                </a:srgbClr>
              </a:gs>
              <a:gs pos="100000">
                <a:srgbClr val="E5B873">
                  <a:alpha val="8000"/>
                </a:srgbClr>
              </a:gs>
            </a:gsLst>
            <a:lin ang="0" scaled="1"/>
          </a:gra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623888" y="38195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57150" y="0"/>
                </a:moveTo>
                <a:cubicBezTo>
                  <a:pt x="65053" y="0"/>
                  <a:pt x="71438" y="6385"/>
                  <a:pt x="71438" y="14288"/>
                </a:cubicBezTo>
                <a:lnTo>
                  <a:pt x="71438" y="28575"/>
                </a:lnTo>
                <a:lnTo>
                  <a:pt x="128588" y="28575"/>
                </a:lnTo>
                <a:lnTo>
                  <a:pt x="128588" y="14288"/>
                </a:lnTo>
                <a:cubicBezTo>
                  <a:pt x="128588" y="6385"/>
                  <a:pt x="134972" y="0"/>
                  <a:pt x="142875" y="0"/>
                </a:cubicBezTo>
                <a:cubicBezTo>
                  <a:pt x="150778" y="0"/>
                  <a:pt x="157163" y="6385"/>
                  <a:pt x="157163" y="14288"/>
                </a:cubicBezTo>
                <a:lnTo>
                  <a:pt x="157163" y="28575"/>
                </a:lnTo>
                <a:lnTo>
                  <a:pt x="171450" y="28575"/>
                </a:lnTo>
                <a:cubicBezTo>
                  <a:pt x="187211" y="28575"/>
                  <a:pt x="200025" y="41389"/>
                  <a:pt x="200025" y="57150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57150"/>
                </a:lnTo>
                <a:cubicBezTo>
                  <a:pt x="0" y="41389"/>
                  <a:pt x="12814" y="28575"/>
                  <a:pt x="28575" y="28575"/>
                </a:cubicBezTo>
                <a:lnTo>
                  <a:pt x="42863" y="28575"/>
                </a:lnTo>
                <a:lnTo>
                  <a:pt x="42863" y="14288"/>
                </a:lnTo>
                <a:cubicBezTo>
                  <a:pt x="42863" y="6385"/>
                  <a:pt x="49247" y="0"/>
                  <a:pt x="57150" y="0"/>
                </a:cubicBezTo>
                <a:close/>
                <a:moveTo>
                  <a:pt x="137696" y="102111"/>
                </a:moveTo>
                <a:cubicBezTo>
                  <a:pt x="140821" y="97110"/>
                  <a:pt x="139303" y="90502"/>
                  <a:pt x="134302" y="87332"/>
                </a:cubicBezTo>
                <a:cubicBezTo>
                  <a:pt x="129302" y="84162"/>
                  <a:pt x="122694" y="85725"/>
                  <a:pt x="119524" y="90726"/>
                </a:cubicBezTo>
                <a:lnTo>
                  <a:pt x="92110" y="134615"/>
                </a:lnTo>
                <a:lnTo>
                  <a:pt x="80055" y="118542"/>
                </a:lnTo>
                <a:cubicBezTo>
                  <a:pt x="76483" y="113809"/>
                  <a:pt x="69786" y="112827"/>
                  <a:pt x="65053" y="116398"/>
                </a:cubicBezTo>
                <a:cubicBezTo>
                  <a:pt x="60320" y="119970"/>
                  <a:pt x="59338" y="126668"/>
                  <a:pt x="62910" y="131400"/>
                </a:cubicBezTo>
                <a:lnTo>
                  <a:pt x="84341" y="159975"/>
                </a:lnTo>
                <a:cubicBezTo>
                  <a:pt x="86439" y="162788"/>
                  <a:pt x="89833" y="164396"/>
                  <a:pt x="93360" y="164262"/>
                </a:cubicBezTo>
                <a:cubicBezTo>
                  <a:pt x="96887" y="164128"/>
                  <a:pt x="100102" y="162252"/>
                  <a:pt x="101977" y="159216"/>
                </a:cubicBezTo>
                <a:lnTo>
                  <a:pt x="137696" y="102066"/>
                </a:ln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29" name="Text 27"/>
          <p:cNvSpPr/>
          <p:nvPr/>
        </p:nvSpPr>
        <p:spPr>
          <a:xfrm>
            <a:off x="981075" y="3800475"/>
            <a:ext cx="3305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8E8E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Takvim Uygulamaları Entegrasyonu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85788" y="4186238"/>
            <a:ext cx="2667000" cy="733425"/>
          </a:xfrm>
          <a:custGeom>
            <a:avLst/>
            <a:gdLst/>
            <a:ahLst/>
            <a:cxnLst/>
            <a:rect l="l" t="t" r="r" b="b"/>
            <a:pathLst>
              <a:path w="2667000" h="733425">
                <a:moveTo>
                  <a:pt x="76203" y="0"/>
                </a:moveTo>
                <a:lnTo>
                  <a:pt x="2590797" y="0"/>
                </a:lnTo>
                <a:cubicBezTo>
                  <a:pt x="2632855" y="0"/>
                  <a:pt x="2667000" y="34145"/>
                  <a:pt x="2667000" y="76203"/>
                </a:cubicBezTo>
                <a:lnTo>
                  <a:pt x="2667000" y="657222"/>
                </a:lnTo>
                <a:cubicBezTo>
                  <a:pt x="2667000" y="699280"/>
                  <a:pt x="2632855" y="733425"/>
                  <a:pt x="2590797" y="733425"/>
                </a:cubicBezTo>
                <a:lnTo>
                  <a:pt x="76203" y="733425"/>
                </a:lnTo>
                <a:cubicBezTo>
                  <a:pt x="34145" y="733425"/>
                  <a:pt x="0" y="699280"/>
                  <a:pt x="0" y="65722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1802606" y="43053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3242" y="116890"/>
                </a:moveTo>
                <a:cubicBezTo>
                  <a:pt x="223242" y="180067"/>
                  <a:pt x="179978" y="225028"/>
                  <a:pt x="116086" y="225028"/>
                </a:cubicBezTo>
                <a:cubicBezTo>
                  <a:pt x="54828" y="225028"/>
                  <a:pt x="5358" y="175558"/>
                  <a:pt x="5358" y="114300"/>
                </a:cubicBezTo>
                <a:cubicBezTo>
                  <a:pt x="5358" y="53042"/>
                  <a:pt x="54828" y="3572"/>
                  <a:pt x="116086" y="3572"/>
                </a:cubicBezTo>
                <a:cubicBezTo>
                  <a:pt x="145911" y="3572"/>
                  <a:pt x="171004" y="14511"/>
                  <a:pt x="190336" y="32549"/>
                </a:cubicBezTo>
                <a:lnTo>
                  <a:pt x="160199" y="61526"/>
                </a:lnTo>
                <a:cubicBezTo>
                  <a:pt x="120774" y="23485"/>
                  <a:pt x="47461" y="52060"/>
                  <a:pt x="47461" y="114300"/>
                </a:cubicBezTo>
                <a:cubicBezTo>
                  <a:pt x="47461" y="152921"/>
                  <a:pt x="78313" y="184219"/>
                  <a:pt x="116086" y="184219"/>
                </a:cubicBezTo>
                <a:cubicBezTo>
                  <a:pt x="159931" y="184219"/>
                  <a:pt x="176361" y="152787"/>
                  <a:pt x="178951" y="136490"/>
                </a:cubicBezTo>
                <a:lnTo>
                  <a:pt x="116086" y="136490"/>
                </a:lnTo>
                <a:lnTo>
                  <a:pt x="116086" y="98405"/>
                </a:lnTo>
                <a:lnTo>
                  <a:pt x="221501" y="98405"/>
                </a:lnTo>
                <a:cubicBezTo>
                  <a:pt x="222528" y="104076"/>
                  <a:pt x="223242" y="109523"/>
                  <a:pt x="223242" y="116890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2" name="Text 30"/>
          <p:cNvSpPr/>
          <p:nvPr/>
        </p:nvSpPr>
        <p:spPr>
          <a:xfrm>
            <a:off x="671513" y="4610100"/>
            <a:ext cx="2495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Google Calendar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371850" y="4186238"/>
            <a:ext cx="2667000" cy="733425"/>
          </a:xfrm>
          <a:custGeom>
            <a:avLst/>
            <a:gdLst/>
            <a:ahLst/>
            <a:cxnLst/>
            <a:rect l="l" t="t" r="r" b="b"/>
            <a:pathLst>
              <a:path w="2667000" h="733425">
                <a:moveTo>
                  <a:pt x="76203" y="0"/>
                </a:moveTo>
                <a:lnTo>
                  <a:pt x="2590797" y="0"/>
                </a:lnTo>
                <a:cubicBezTo>
                  <a:pt x="2632855" y="0"/>
                  <a:pt x="2667000" y="34145"/>
                  <a:pt x="2667000" y="76203"/>
                </a:cubicBezTo>
                <a:lnTo>
                  <a:pt x="2667000" y="657222"/>
                </a:lnTo>
                <a:cubicBezTo>
                  <a:pt x="2667000" y="699280"/>
                  <a:pt x="2632855" y="733425"/>
                  <a:pt x="2590797" y="733425"/>
                </a:cubicBezTo>
                <a:lnTo>
                  <a:pt x="76203" y="733425"/>
                </a:lnTo>
                <a:cubicBezTo>
                  <a:pt x="34145" y="733425"/>
                  <a:pt x="0" y="699280"/>
                  <a:pt x="0" y="65722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E5B873">
                <a:alpha val="25098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4602956" y="43053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0" y="14288"/>
                </a:moveTo>
                <a:lnTo>
                  <a:pt x="95816" y="14288"/>
                </a:lnTo>
                <a:lnTo>
                  <a:pt x="95816" y="110103"/>
                </a:lnTo>
                <a:lnTo>
                  <a:pt x="0" y="110103"/>
                </a:lnTo>
                <a:lnTo>
                  <a:pt x="0" y="14288"/>
                </a:lnTo>
                <a:close/>
                <a:moveTo>
                  <a:pt x="104209" y="14288"/>
                </a:moveTo>
                <a:lnTo>
                  <a:pt x="200025" y="14288"/>
                </a:lnTo>
                <a:lnTo>
                  <a:pt x="200025" y="110103"/>
                </a:lnTo>
                <a:lnTo>
                  <a:pt x="104209" y="110103"/>
                </a:lnTo>
                <a:lnTo>
                  <a:pt x="104209" y="14288"/>
                </a:lnTo>
                <a:close/>
                <a:moveTo>
                  <a:pt x="0" y="118497"/>
                </a:moveTo>
                <a:lnTo>
                  <a:pt x="95816" y="118497"/>
                </a:lnTo>
                <a:lnTo>
                  <a:pt x="95816" y="214313"/>
                </a:lnTo>
                <a:lnTo>
                  <a:pt x="0" y="214313"/>
                </a:lnTo>
                <a:lnTo>
                  <a:pt x="0" y="118497"/>
                </a:lnTo>
                <a:close/>
                <a:moveTo>
                  <a:pt x="104209" y="118497"/>
                </a:moveTo>
                <a:lnTo>
                  <a:pt x="200025" y="118497"/>
                </a:lnTo>
                <a:lnTo>
                  <a:pt x="200025" y="214313"/>
                </a:lnTo>
                <a:lnTo>
                  <a:pt x="104209" y="214313"/>
                </a:lnTo>
                <a:lnTo>
                  <a:pt x="104209" y="118497"/>
                </a:ln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35" name="Text 33"/>
          <p:cNvSpPr/>
          <p:nvPr/>
        </p:nvSpPr>
        <p:spPr>
          <a:xfrm>
            <a:off x="3457575" y="4610100"/>
            <a:ext cx="2495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Outlook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57913" y="4186238"/>
            <a:ext cx="2667000" cy="733425"/>
          </a:xfrm>
          <a:custGeom>
            <a:avLst/>
            <a:gdLst/>
            <a:ahLst/>
            <a:cxnLst/>
            <a:rect l="l" t="t" r="r" b="b"/>
            <a:pathLst>
              <a:path w="2667000" h="733425">
                <a:moveTo>
                  <a:pt x="76203" y="0"/>
                </a:moveTo>
                <a:lnTo>
                  <a:pt x="2590797" y="0"/>
                </a:lnTo>
                <a:cubicBezTo>
                  <a:pt x="2632855" y="0"/>
                  <a:pt x="2667000" y="34145"/>
                  <a:pt x="2667000" y="76203"/>
                </a:cubicBezTo>
                <a:lnTo>
                  <a:pt x="2667000" y="657222"/>
                </a:lnTo>
                <a:cubicBezTo>
                  <a:pt x="2667000" y="699280"/>
                  <a:pt x="2632855" y="733425"/>
                  <a:pt x="2590797" y="733425"/>
                </a:cubicBezTo>
                <a:lnTo>
                  <a:pt x="76203" y="733425"/>
                </a:lnTo>
                <a:cubicBezTo>
                  <a:pt x="34145" y="733425"/>
                  <a:pt x="0" y="699280"/>
                  <a:pt x="0" y="65722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7403306" y="43053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42473" y="119970"/>
                </a:moveTo>
                <a:cubicBezTo>
                  <a:pt x="142384" y="103584"/>
                  <a:pt x="149796" y="91217"/>
                  <a:pt x="164797" y="82108"/>
                </a:cubicBezTo>
                <a:cubicBezTo>
                  <a:pt x="156403" y="70098"/>
                  <a:pt x="143723" y="63490"/>
                  <a:pt x="126980" y="62195"/>
                </a:cubicBezTo>
                <a:cubicBezTo>
                  <a:pt x="111130" y="60945"/>
                  <a:pt x="93806" y="71437"/>
                  <a:pt x="87466" y="71437"/>
                </a:cubicBezTo>
                <a:cubicBezTo>
                  <a:pt x="80769" y="71437"/>
                  <a:pt x="65410" y="62642"/>
                  <a:pt x="53355" y="62642"/>
                </a:cubicBezTo>
                <a:cubicBezTo>
                  <a:pt x="28441" y="63044"/>
                  <a:pt x="1965" y="82510"/>
                  <a:pt x="1965" y="122113"/>
                </a:cubicBezTo>
                <a:cubicBezTo>
                  <a:pt x="1965" y="133811"/>
                  <a:pt x="4108" y="145911"/>
                  <a:pt x="8394" y="158368"/>
                </a:cubicBezTo>
                <a:cubicBezTo>
                  <a:pt x="14109" y="174754"/>
                  <a:pt x="34736" y="214938"/>
                  <a:pt x="56257" y="214268"/>
                </a:cubicBezTo>
                <a:cubicBezTo>
                  <a:pt x="67508" y="214000"/>
                  <a:pt x="75456" y="206276"/>
                  <a:pt x="90101" y="206276"/>
                </a:cubicBezTo>
                <a:cubicBezTo>
                  <a:pt x="104299" y="206276"/>
                  <a:pt x="111666" y="214268"/>
                  <a:pt x="124212" y="214268"/>
                </a:cubicBezTo>
                <a:cubicBezTo>
                  <a:pt x="145911" y="213955"/>
                  <a:pt x="164574" y="177433"/>
                  <a:pt x="170021" y="161002"/>
                </a:cubicBezTo>
                <a:cubicBezTo>
                  <a:pt x="140910" y="147295"/>
                  <a:pt x="142473" y="120819"/>
                  <a:pt x="142473" y="119970"/>
                </a:cubicBezTo>
                <a:close/>
                <a:moveTo>
                  <a:pt x="117202" y="46658"/>
                </a:moveTo>
                <a:cubicBezTo>
                  <a:pt x="129391" y="32192"/>
                  <a:pt x="128275" y="19020"/>
                  <a:pt x="127918" y="14288"/>
                </a:cubicBezTo>
                <a:cubicBezTo>
                  <a:pt x="117157" y="14913"/>
                  <a:pt x="104701" y="21610"/>
                  <a:pt x="97601" y="29870"/>
                </a:cubicBezTo>
                <a:cubicBezTo>
                  <a:pt x="89788" y="38710"/>
                  <a:pt x="85189" y="49649"/>
                  <a:pt x="86171" y="61972"/>
                </a:cubicBezTo>
                <a:cubicBezTo>
                  <a:pt x="97825" y="62865"/>
                  <a:pt x="108451" y="56882"/>
                  <a:pt x="117202" y="46658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38" name="Text 36"/>
          <p:cNvSpPr/>
          <p:nvPr/>
        </p:nvSpPr>
        <p:spPr>
          <a:xfrm>
            <a:off x="6243638" y="4610100"/>
            <a:ext cx="2495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Apple Calendar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943975" y="4186238"/>
            <a:ext cx="2667000" cy="733425"/>
          </a:xfrm>
          <a:custGeom>
            <a:avLst/>
            <a:gdLst/>
            <a:ahLst/>
            <a:cxnLst/>
            <a:rect l="l" t="t" r="r" b="b"/>
            <a:pathLst>
              <a:path w="2667000" h="733425">
                <a:moveTo>
                  <a:pt x="76203" y="0"/>
                </a:moveTo>
                <a:lnTo>
                  <a:pt x="2590797" y="0"/>
                </a:lnTo>
                <a:cubicBezTo>
                  <a:pt x="2632855" y="0"/>
                  <a:pt x="2667000" y="34145"/>
                  <a:pt x="2667000" y="76203"/>
                </a:cubicBezTo>
                <a:lnTo>
                  <a:pt x="2667000" y="657222"/>
                </a:lnTo>
                <a:cubicBezTo>
                  <a:pt x="2667000" y="699280"/>
                  <a:pt x="2632855" y="733425"/>
                  <a:pt x="2590797" y="733425"/>
                </a:cubicBezTo>
                <a:lnTo>
                  <a:pt x="76203" y="733425"/>
                </a:lnTo>
                <a:cubicBezTo>
                  <a:pt x="34145" y="733425"/>
                  <a:pt x="0" y="699280"/>
                  <a:pt x="0" y="657222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  <a:ln w="12700">
            <a:solidFill>
              <a:srgbClr val="E5B873">
                <a:alpha val="25098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10175081" y="43053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57150" y="0"/>
                </a:moveTo>
                <a:cubicBezTo>
                  <a:pt x="65053" y="0"/>
                  <a:pt x="71438" y="6385"/>
                  <a:pt x="71438" y="14288"/>
                </a:cubicBezTo>
                <a:lnTo>
                  <a:pt x="71438" y="28575"/>
                </a:lnTo>
                <a:lnTo>
                  <a:pt x="128588" y="28575"/>
                </a:lnTo>
                <a:lnTo>
                  <a:pt x="128588" y="14288"/>
                </a:lnTo>
                <a:cubicBezTo>
                  <a:pt x="128588" y="6385"/>
                  <a:pt x="134972" y="0"/>
                  <a:pt x="142875" y="0"/>
                </a:cubicBezTo>
                <a:cubicBezTo>
                  <a:pt x="150778" y="0"/>
                  <a:pt x="157163" y="6385"/>
                  <a:pt x="157163" y="14288"/>
                </a:cubicBezTo>
                <a:lnTo>
                  <a:pt x="157163" y="28575"/>
                </a:lnTo>
                <a:lnTo>
                  <a:pt x="171450" y="28575"/>
                </a:lnTo>
                <a:cubicBezTo>
                  <a:pt x="187211" y="28575"/>
                  <a:pt x="200025" y="41389"/>
                  <a:pt x="200025" y="57150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57150"/>
                </a:lnTo>
                <a:cubicBezTo>
                  <a:pt x="0" y="41389"/>
                  <a:pt x="12814" y="28575"/>
                  <a:pt x="28575" y="28575"/>
                </a:cubicBezTo>
                <a:lnTo>
                  <a:pt x="42863" y="28575"/>
                </a:lnTo>
                <a:lnTo>
                  <a:pt x="42863" y="14288"/>
                </a:lnTo>
                <a:cubicBezTo>
                  <a:pt x="42863" y="6385"/>
                  <a:pt x="49247" y="0"/>
                  <a:pt x="57150" y="0"/>
                </a:cubicBezTo>
                <a:close/>
                <a:moveTo>
                  <a:pt x="28575" y="107156"/>
                </a:moveTo>
                <a:lnTo>
                  <a:pt x="28575" y="121444"/>
                </a:lnTo>
                <a:cubicBezTo>
                  <a:pt x="28575" y="125373"/>
                  <a:pt x="31790" y="128588"/>
                  <a:pt x="35719" y="128588"/>
                </a:cubicBezTo>
                <a:lnTo>
                  <a:pt x="50006" y="128588"/>
                </a:lnTo>
                <a:cubicBezTo>
                  <a:pt x="53935" y="128588"/>
                  <a:pt x="57150" y="125373"/>
                  <a:pt x="57150" y="121444"/>
                </a:cubicBezTo>
                <a:lnTo>
                  <a:pt x="57150" y="107156"/>
                </a:lnTo>
                <a:cubicBezTo>
                  <a:pt x="57150" y="103227"/>
                  <a:pt x="53935" y="100013"/>
                  <a:pt x="50006" y="100013"/>
                </a:cubicBezTo>
                <a:lnTo>
                  <a:pt x="35719" y="100013"/>
                </a:lnTo>
                <a:cubicBezTo>
                  <a:pt x="31790" y="100013"/>
                  <a:pt x="28575" y="103227"/>
                  <a:pt x="28575" y="107156"/>
                </a:cubicBezTo>
                <a:close/>
                <a:moveTo>
                  <a:pt x="85725" y="107156"/>
                </a:moveTo>
                <a:lnTo>
                  <a:pt x="85725" y="121444"/>
                </a:lnTo>
                <a:cubicBezTo>
                  <a:pt x="85725" y="125373"/>
                  <a:pt x="88940" y="128588"/>
                  <a:pt x="92869" y="128588"/>
                </a:cubicBezTo>
                <a:lnTo>
                  <a:pt x="107156" y="128588"/>
                </a:lnTo>
                <a:cubicBezTo>
                  <a:pt x="111085" y="128588"/>
                  <a:pt x="114300" y="125373"/>
                  <a:pt x="114300" y="121444"/>
                </a:cubicBezTo>
                <a:lnTo>
                  <a:pt x="114300" y="107156"/>
                </a:lnTo>
                <a:cubicBezTo>
                  <a:pt x="114300" y="103227"/>
                  <a:pt x="111085" y="100013"/>
                  <a:pt x="107156" y="100013"/>
                </a:cubicBezTo>
                <a:lnTo>
                  <a:pt x="92869" y="100013"/>
                </a:lnTo>
                <a:cubicBezTo>
                  <a:pt x="88940" y="100013"/>
                  <a:pt x="85725" y="103227"/>
                  <a:pt x="85725" y="107156"/>
                </a:cubicBezTo>
                <a:close/>
                <a:moveTo>
                  <a:pt x="150019" y="100013"/>
                </a:moveTo>
                <a:cubicBezTo>
                  <a:pt x="146090" y="100013"/>
                  <a:pt x="142875" y="103227"/>
                  <a:pt x="142875" y="107156"/>
                </a:cubicBezTo>
                <a:lnTo>
                  <a:pt x="142875" y="121444"/>
                </a:lnTo>
                <a:cubicBezTo>
                  <a:pt x="142875" y="125373"/>
                  <a:pt x="146090" y="128588"/>
                  <a:pt x="150019" y="128588"/>
                </a:cubicBezTo>
                <a:lnTo>
                  <a:pt x="164306" y="128588"/>
                </a:lnTo>
                <a:cubicBezTo>
                  <a:pt x="168235" y="128588"/>
                  <a:pt x="171450" y="125373"/>
                  <a:pt x="171450" y="121444"/>
                </a:cubicBezTo>
                <a:lnTo>
                  <a:pt x="171450" y="107156"/>
                </a:lnTo>
                <a:cubicBezTo>
                  <a:pt x="171450" y="103227"/>
                  <a:pt x="168235" y="100013"/>
                  <a:pt x="164306" y="100013"/>
                </a:cubicBezTo>
                <a:lnTo>
                  <a:pt x="150019" y="100013"/>
                </a:lnTo>
                <a:close/>
                <a:moveTo>
                  <a:pt x="28575" y="164306"/>
                </a:move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50006" y="185738"/>
                </a:lnTo>
                <a:cubicBezTo>
                  <a:pt x="53935" y="185738"/>
                  <a:pt x="57150" y="182523"/>
                  <a:pt x="57150" y="178594"/>
                </a:cubicBezTo>
                <a:lnTo>
                  <a:pt x="57150" y="164306"/>
                </a:lnTo>
                <a:cubicBezTo>
                  <a:pt x="57150" y="160377"/>
                  <a:pt x="53935" y="157163"/>
                  <a:pt x="50006" y="157163"/>
                </a:cubicBezTo>
                <a:lnTo>
                  <a:pt x="35719" y="157163"/>
                </a:lnTo>
                <a:cubicBezTo>
                  <a:pt x="31790" y="157163"/>
                  <a:pt x="28575" y="160377"/>
                  <a:pt x="28575" y="164306"/>
                </a:cubicBezTo>
                <a:close/>
                <a:moveTo>
                  <a:pt x="92869" y="157163"/>
                </a:moveTo>
                <a:cubicBezTo>
                  <a:pt x="88940" y="157163"/>
                  <a:pt x="85725" y="160377"/>
                  <a:pt x="85725" y="164306"/>
                </a:cubicBezTo>
                <a:lnTo>
                  <a:pt x="85725" y="178594"/>
                </a:lnTo>
                <a:cubicBezTo>
                  <a:pt x="85725" y="182523"/>
                  <a:pt x="88940" y="185738"/>
                  <a:pt x="92869" y="185738"/>
                </a:cubicBezTo>
                <a:lnTo>
                  <a:pt x="107156" y="185738"/>
                </a:lnTo>
                <a:cubicBezTo>
                  <a:pt x="111085" y="185738"/>
                  <a:pt x="114300" y="182523"/>
                  <a:pt x="114300" y="178594"/>
                </a:cubicBezTo>
                <a:lnTo>
                  <a:pt x="114300" y="164306"/>
                </a:lnTo>
                <a:cubicBezTo>
                  <a:pt x="114300" y="160377"/>
                  <a:pt x="111085" y="157163"/>
                  <a:pt x="107156" y="157163"/>
                </a:cubicBezTo>
                <a:lnTo>
                  <a:pt x="92869" y="157163"/>
                </a:lnTo>
                <a:close/>
                <a:moveTo>
                  <a:pt x="142875" y="164306"/>
                </a:moveTo>
                <a:lnTo>
                  <a:pt x="142875" y="178594"/>
                </a:lnTo>
                <a:cubicBezTo>
                  <a:pt x="142875" y="182523"/>
                  <a:pt x="146090" y="185738"/>
                  <a:pt x="150019" y="185738"/>
                </a:cubicBezTo>
                <a:lnTo>
                  <a:pt x="164306" y="185738"/>
                </a:lnTo>
                <a:cubicBezTo>
                  <a:pt x="168235" y="185738"/>
                  <a:pt x="171450" y="182523"/>
                  <a:pt x="171450" y="178594"/>
                </a:cubicBezTo>
                <a:lnTo>
                  <a:pt x="171450" y="164306"/>
                </a:lnTo>
                <a:cubicBezTo>
                  <a:pt x="171450" y="160377"/>
                  <a:pt x="168235" y="157163"/>
                  <a:pt x="164306" y="157163"/>
                </a:cubicBezTo>
                <a:lnTo>
                  <a:pt x="150019" y="157163"/>
                </a:lnTo>
                <a:cubicBezTo>
                  <a:pt x="146090" y="157163"/>
                  <a:pt x="142875" y="160377"/>
                  <a:pt x="142875" y="164306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41" name="Text 39"/>
          <p:cNvSpPr/>
          <p:nvPr/>
        </p:nvSpPr>
        <p:spPr>
          <a:xfrm>
            <a:off x="9029700" y="4610100"/>
            <a:ext cx="2495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Diğer ICS Uyg.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85763" y="5243513"/>
            <a:ext cx="3724275" cy="962025"/>
          </a:xfrm>
          <a:custGeom>
            <a:avLst/>
            <a:gdLst/>
            <a:ahLst/>
            <a:cxnLst/>
            <a:rect l="l" t="t" r="r" b="b"/>
            <a:pathLst>
              <a:path w="3724275" h="962025">
                <a:moveTo>
                  <a:pt x="76202" y="0"/>
                </a:moveTo>
                <a:lnTo>
                  <a:pt x="3648073" y="0"/>
                </a:lnTo>
                <a:cubicBezTo>
                  <a:pt x="3690130" y="0"/>
                  <a:pt x="3724275" y="34145"/>
                  <a:pt x="3724275" y="76202"/>
                </a:cubicBezTo>
                <a:lnTo>
                  <a:pt x="3724275" y="885823"/>
                </a:lnTo>
                <a:cubicBezTo>
                  <a:pt x="3724275" y="927880"/>
                  <a:pt x="3690130" y="962025"/>
                  <a:pt x="3648073" y="962025"/>
                </a:cubicBezTo>
                <a:lnTo>
                  <a:pt x="76202" y="962025"/>
                </a:lnTo>
                <a:cubicBezTo>
                  <a:pt x="34145" y="962025"/>
                  <a:pt x="0" y="927880"/>
                  <a:pt x="0" y="8858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D8F8A">
              <a:alpha val="10196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539353" y="5391150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80803" y="-4353"/>
                </a:moveTo>
                <a:cubicBezTo>
                  <a:pt x="76985" y="-5123"/>
                  <a:pt x="73067" y="-5123"/>
                  <a:pt x="69250" y="-4353"/>
                </a:cubicBezTo>
                <a:lnTo>
                  <a:pt x="6463" y="8204"/>
                </a:lnTo>
                <a:cubicBezTo>
                  <a:pt x="2712" y="8941"/>
                  <a:pt x="0" y="12256"/>
                  <a:pt x="0" y="16073"/>
                </a:cubicBezTo>
                <a:cubicBezTo>
                  <a:pt x="0" y="19523"/>
                  <a:pt x="2177" y="22536"/>
                  <a:pt x="5358" y="23641"/>
                </a:cubicBezTo>
                <a:lnTo>
                  <a:pt x="5358" y="48220"/>
                </a:lnTo>
                <a:lnTo>
                  <a:pt x="100" y="74541"/>
                </a:lnTo>
                <a:cubicBezTo>
                  <a:pt x="33" y="74842"/>
                  <a:pt x="0" y="75177"/>
                  <a:pt x="0" y="75512"/>
                </a:cubicBezTo>
                <a:cubicBezTo>
                  <a:pt x="0" y="78191"/>
                  <a:pt x="2177" y="80401"/>
                  <a:pt x="4889" y="80401"/>
                </a:cubicBezTo>
                <a:lnTo>
                  <a:pt x="16576" y="80401"/>
                </a:lnTo>
                <a:cubicBezTo>
                  <a:pt x="19255" y="80401"/>
                  <a:pt x="21465" y="78224"/>
                  <a:pt x="21465" y="75512"/>
                </a:cubicBezTo>
                <a:cubicBezTo>
                  <a:pt x="21465" y="75177"/>
                  <a:pt x="21431" y="74875"/>
                  <a:pt x="21364" y="74541"/>
                </a:cubicBezTo>
                <a:lnTo>
                  <a:pt x="16073" y="48220"/>
                </a:lnTo>
                <a:lnTo>
                  <a:pt x="16073" y="25885"/>
                </a:lnTo>
                <a:lnTo>
                  <a:pt x="32147" y="29100"/>
                </a:lnTo>
                <a:lnTo>
                  <a:pt x="32147" y="48220"/>
                </a:lnTo>
                <a:cubicBezTo>
                  <a:pt x="32147" y="71895"/>
                  <a:pt x="51335" y="91083"/>
                  <a:pt x="75009" y="91083"/>
                </a:cubicBezTo>
                <a:cubicBezTo>
                  <a:pt x="98684" y="91083"/>
                  <a:pt x="117872" y="71895"/>
                  <a:pt x="117872" y="48220"/>
                </a:cubicBezTo>
                <a:lnTo>
                  <a:pt x="117872" y="29100"/>
                </a:lnTo>
                <a:lnTo>
                  <a:pt x="143556" y="23976"/>
                </a:lnTo>
                <a:cubicBezTo>
                  <a:pt x="147306" y="23206"/>
                  <a:pt x="150019" y="19891"/>
                  <a:pt x="150019" y="16073"/>
                </a:cubicBezTo>
                <a:cubicBezTo>
                  <a:pt x="150019" y="12256"/>
                  <a:pt x="147306" y="8941"/>
                  <a:pt x="143556" y="8204"/>
                </a:cubicBezTo>
                <a:lnTo>
                  <a:pt x="80803" y="-4353"/>
                </a:lnTo>
                <a:close/>
                <a:moveTo>
                  <a:pt x="75009" y="75009"/>
                </a:moveTo>
                <a:cubicBezTo>
                  <a:pt x="60208" y="75009"/>
                  <a:pt x="48220" y="63021"/>
                  <a:pt x="48220" y="48220"/>
                </a:cubicBezTo>
                <a:lnTo>
                  <a:pt x="101798" y="48220"/>
                </a:lnTo>
                <a:cubicBezTo>
                  <a:pt x="101798" y="63021"/>
                  <a:pt x="89810" y="75009"/>
                  <a:pt x="75009" y="75009"/>
                </a:cubicBezTo>
                <a:close/>
                <a:moveTo>
                  <a:pt x="40217" y="107190"/>
                </a:moveTo>
                <a:cubicBezTo>
                  <a:pt x="19656" y="116633"/>
                  <a:pt x="5358" y="137394"/>
                  <a:pt x="5358" y="161505"/>
                </a:cubicBezTo>
                <a:cubicBezTo>
                  <a:pt x="5358" y="166996"/>
                  <a:pt x="9811" y="171450"/>
                  <a:pt x="15303" y="171450"/>
                </a:cubicBezTo>
                <a:lnTo>
                  <a:pt x="66973" y="171450"/>
                </a:lnTo>
                <a:lnTo>
                  <a:pt x="66973" y="122560"/>
                </a:lnTo>
                <a:lnTo>
                  <a:pt x="47752" y="108161"/>
                </a:lnTo>
                <a:cubicBezTo>
                  <a:pt x="45575" y="106520"/>
                  <a:pt x="42662" y="106085"/>
                  <a:pt x="40184" y="107223"/>
                </a:cubicBezTo>
                <a:close/>
                <a:moveTo>
                  <a:pt x="83046" y="171450"/>
                </a:moveTo>
                <a:lnTo>
                  <a:pt x="134715" y="171450"/>
                </a:lnTo>
                <a:cubicBezTo>
                  <a:pt x="140207" y="171450"/>
                  <a:pt x="144661" y="166996"/>
                  <a:pt x="144661" y="161505"/>
                </a:cubicBezTo>
                <a:cubicBezTo>
                  <a:pt x="144661" y="137394"/>
                  <a:pt x="130362" y="116633"/>
                  <a:pt x="109802" y="107223"/>
                </a:cubicBezTo>
                <a:cubicBezTo>
                  <a:pt x="107324" y="106085"/>
                  <a:pt x="104410" y="106520"/>
                  <a:pt x="102234" y="108161"/>
                </a:cubicBezTo>
                <a:lnTo>
                  <a:pt x="83013" y="122560"/>
                </a:lnTo>
                <a:lnTo>
                  <a:pt x="83013" y="171450"/>
                </a:ln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44" name="Text 42"/>
          <p:cNvSpPr/>
          <p:nvPr/>
        </p:nvSpPr>
        <p:spPr>
          <a:xfrm>
            <a:off x="795338" y="5362575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Bireysel Kullanıcı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504825" y="5667375"/>
            <a:ext cx="35528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ICS ile takvime abone olun, Telegram bildirimlerini aktif edin.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233863" y="5243513"/>
            <a:ext cx="3724275" cy="962025"/>
          </a:xfrm>
          <a:custGeom>
            <a:avLst/>
            <a:gdLst/>
            <a:ahLst/>
            <a:cxnLst/>
            <a:rect l="l" t="t" r="r" b="b"/>
            <a:pathLst>
              <a:path w="3724275" h="962025">
                <a:moveTo>
                  <a:pt x="76202" y="0"/>
                </a:moveTo>
                <a:lnTo>
                  <a:pt x="3648073" y="0"/>
                </a:lnTo>
                <a:cubicBezTo>
                  <a:pt x="3690130" y="0"/>
                  <a:pt x="3724275" y="34145"/>
                  <a:pt x="3724275" y="76202"/>
                </a:cubicBezTo>
                <a:lnTo>
                  <a:pt x="3724275" y="885823"/>
                </a:lnTo>
                <a:cubicBezTo>
                  <a:pt x="3724275" y="927880"/>
                  <a:pt x="3690130" y="962025"/>
                  <a:pt x="3648073" y="962025"/>
                </a:cubicBezTo>
                <a:lnTo>
                  <a:pt x="76202" y="962025"/>
                </a:lnTo>
                <a:cubicBezTo>
                  <a:pt x="34145" y="962025"/>
                  <a:pt x="0" y="927880"/>
                  <a:pt x="0" y="8858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E5B873">
              <a:alpha val="10196"/>
            </a:srgbClr>
          </a:solidFill>
          <a:ln w="12700">
            <a:solidFill>
              <a:srgbClr val="E5B873">
                <a:alpha val="25098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4398169" y="539115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21431" y="0"/>
                </a:moveTo>
                <a:cubicBezTo>
                  <a:pt x="9611" y="0"/>
                  <a:pt x="0" y="9611"/>
                  <a:pt x="0" y="21431"/>
                </a:cubicBezTo>
                <a:lnTo>
                  <a:pt x="0" y="150019"/>
                </a:lnTo>
                <a:cubicBezTo>
                  <a:pt x="0" y="161839"/>
                  <a:pt x="9611" y="171450"/>
                  <a:pt x="21431" y="171450"/>
                </a:cubicBezTo>
                <a:lnTo>
                  <a:pt x="107156" y="171450"/>
                </a:lnTo>
                <a:cubicBezTo>
                  <a:pt x="118977" y="171450"/>
                  <a:pt x="128588" y="161839"/>
                  <a:pt x="128588" y="150019"/>
                </a:cubicBezTo>
                <a:lnTo>
                  <a:pt x="128588" y="21431"/>
                </a:lnTo>
                <a:cubicBezTo>
                  <a:pt x="128588" y="9611"/>
                  <a:pt x="118977" y="0"/>
                  <a:pt x="107156" y="0"/>
                </a:cubicBezTo>
                <a:lnTo>
                  <a:pt x="21431" y="0"/>
                </a:lnTo>
                <a:close/>
                <a:moveTo>
                  <a:pt x="58936" y="117872"/>
                </a:moveTo>
                <a:lnTo>
                  <a:pt x="69652" y="117872"/>
                </a:lnTo>
                <a:cubicBezTo>
                  <a:pt x="75579" y="117872"/>
                  <a:pt x="80367" y="122660"/>
                  <a:pt x="80367" y="128588"/>
                </a:cubicBezTo>
                <a:lnTo>
                  <a:pt x="80367" y="155377"/>
                </a:lnTo>
                <a:lnTo>
                  <a:pt x="48220" y="155377"/>
                </a:lnTo>
                <a:lnTo>
                  <a:pt x="48220" y="128588"/>
                </a:lnTo>
                <a:cubicBezTo>
                  <a:pt x="48220" y="122660"/>
                  <a:pt x="53009" y="117872"/>
                  <a:pt x="58936" y="117872"/>
                </a:cubicBezTo>
                <a:close/>
                <a:moveTo>
                  <a:pt x="32147" y="37505"/>
                </a:moveTo>
                <a:cubicBezTo>
                  <a:pt x="32147" y="34558"/>
                  <a:pt x="34558" y="32147"/>
                  <a:pt x="37505" y="32147"/>
                </a:cubicBezTo>
                <a:lnTo>
                  <a:pt x="48220" y="32147"/>
                </a:lnTo>
                <a:cubicBezTo>
                  <a:pt x="51167" y="32147"/>
                  <a:pt x="53578" y="34558"/>
                  <a:pt x="53578" y="37505"/>
                </a:cubicBezTo>
                <a:lnTo>
                  <a:pt x="53578" y="48220"/>
                </a:lnTo>
                <a:cubicBezTo>
                  <a:pt x="53578" y="51167"/>
                  <a:pt x="51167" y="53578"/>
                  <a:pt x="48220" y="53578"/>
                </a:cubicBezTo>
                <a:lnTo>
                  <a:pt x="37505" y="53578"/>
                </a:lnTo>
                <a:cubicBezTo>
                  <a:pt x="34558" y="53578"/>
                  <a:pt x="32147" y="51167"/>
                  <a:pt x="32147" y="48220"/>
                </a:cubicBezTo>
                <a:lnTo>
                  <a:pt x="32147" y="37505"/>
                </a:lnTo>
                <a:close/>
                <a:moveTo>
                  <a:pt x="80367" y="32147"/>
                </a:moveTo>
                <a:lnTo>
                  <a:pt x="91083" y="32147"/>
                </a:lnTo>
                <a:cubicBezTo>
                  <a:pt x="94030" y="32147"/>
                  <a:pt x="96441" y="34558"/>
                  <a:pt x="96441" y="37505"/>
                </a:cubicBezTo>
                <a:lnTo>
                  <a:pt x="96441" y="48220"/>
                </a:lnTo>
                <a:cubicBezTo>
                  <a:pt x="96441" y="51167"/>
                  <a:pt x="94030" y="53578"/>
                  <a:pt x="91083" y="53578"/>
                </a:cubicBezTo>
                <a:lnTo>
                  <a:pt x="80367" y="53578"/>
                </a:lnTo>
                <a:cubicBezTo>
                  <a:pt x="77420" y="53578"/>
                  <a:pt x="75009" y="51167"/>
                  <a:pt x="75009" y="48220"/>
                </a:cubicBezTo>
                <a:lnTo>
                  <a:pt x="75009" y="37505"/>
                </a:lnTo>
                <a:cubicBezTo>
                  <a:pt x="75009" y="34558"/>
                  <a:pt x="77420" y="32147"/>
                  <a:pt x="80367" y="32147"/>
                </a:cubicBezTo>
                <a:close/>
                <a:moveTo>
                  <a:pt x="32147" y="80367"/>
                </a:moveTo>
                <a:cubicBezTo>
                  <a:pt x="32147" y="77420"/>
                  <a:pt x="34558" y="75009"/>
                  <a:pt x="37505" y="75009"/>
                </a:cubicBezTo>
                <a:lnTo>
                  <a:pt x="48220" y="75009"/>
                </a:lnTo>
                <a:cubicBezTo>
                  <a:pt x="51167" y="75009"/>
                  <a:pt x="53578" y="77420"/>
                  <a:pt x="53578" y="80367"/>
                </a:cubicBezTo>
                <a:lnTo>
                  <a:pt x="53578" y="91083"/>
                </a:lnTo>
                <a:cubicBezTo>
                  <a:pt x="53578" y="94030"/>
                  <a:pt x="51167" y="96441"/>
                  <a:pt x="48220" y="96441"/>
                </a:cubicBezTo>
                <a:lnTo>
                  <a:pt x="37505" y="96441"/>
                </a:lnTo>
                <a:cubicBezTo>
                  <a:pt x="34558" y="96441"/>
                  <a:pt x="32147" y="94030"/>
                  <a:pt x="32147" y="91083"/>
                </a:cubicBezTo>
                <a:lnTo>
                  <a:pt x="32147" y="80367"/>
                </a:lnTo>
                <a:close/>
                <a:moveTo>
                  <a:pt x="80367" y="75009"/>
                </a:moveTo>
                <a:lnTo>
                  <a:pt x="91083" y="75009"/>
                </a:lnTo>
                <a:cubicBezTo>
                  <a:pt x="94030" y="75009"/>
                  <a:pt x="96441" y="77420"/>
                  <a:pt x="96441" y="80367"/>
                </a:cubicBezTo>
                <a:lnTo>
                  <a:pt x="96441" y="91083"/>
                </a:lnTo>
                <a:cubicBezTo>
                  <a:pt x="96441" y="94030"/>
                  <a:pt x="94030" y="96441"/>
                  <a:pt x="91083" y="96441"/>
                </a:cubicBezTo>
                <a:lnTo>
                  <a:pt x="80367" y="96441"/>
                </a:lnTo>
                <a:cubicBezTo>
                  <a:pt x="77420" y="96441"/>
                  <a:pt x="75009" y="94030"/>
                  <a:pt x="75009" y="91083"/>
                </a:cubicBezTo>
                <a:lnTo>
                  <a:pt x="75009" y="80367"/>
                </a:lnTo>
                <a:cubicBezTo>
                  <a:pt x="75009" y="77420"/>
                  <a:pt x="77420" y="75009"/>
                  <a:pt x="80367" y="75009"/>
                </a:cubicBezTo>
                <a:close/>
              </a:path>
            </a:pathLst>
          </a:custGeom>
          <a:solidFill>
            <a:srgbClr val="E5B873"/>
          </a:solidFill>
          <a:ln/>
        </p:spPr>
      </p:sp>
      <p:sp>
        <p:nvSpPr>
          <p:cNvPr id="48" name="Text 46"/>
          <p:cNvSpPr/>
          <p:nvPr/>
        </p:nvSpPr>
        <p:spPr>
          <a:xfrm>
            <a:off x="4643438" y="5362575"/>
            <a:ext cx="1143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KOBİ &amp; Startup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4352925" y="5667375"/>
            <a:ext cx="35528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Ekip aktivitelerini planlayın, bütçe dostu çözüm kullanın.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081962" y="5243513"/>
            <a:ext cx="3724275" cy="962025"/>
          </a:xfrm>
          <a:custGeom>
            <a:avLst/>
            <a:gdLst/>
            <a:ahLst/>
            <a:cxnLst/>
            <a:rect l="l" t="t" r="r" b="b"/>
            <a:pathLst>
              <a:path w="3724275" h="962025">
                <a:moveTo>
                  <a:pt x="76202" y="0"/>
                </a:moveTo>
                <a:lnTo>
                  <a:pt x="3648073" y="0"/>
                </a:lnTo>
                <a:cubicBezTo>
                  <a:pt x="3690130" y="0"/>
                  <a:pt x="3724275" y="34145"/>
                  <a:pt x="3724275" y="76202"/>
                </a:cubicBezTo>
                <a:lnTo>
                  <a:pt x="3724275" y="885823"/>
                </a:lnTo>
                <a:cubicBezTo>
                  <a:pt x="3724275" y="927880"/>
                  <a:pt x="3690130" y="962025"/>
                  <a:pt x="3648073" y="962025"/>
                </a:cubicBezTo>
                <a:lnTo>
                  <a:pt x="76202" y="962025"/>
                </a:lnTo>
                <a:cubicBezTo>
                  <a:pt x="34145" y="962025"/>
                  <a:pt x="0" y="927880"/>
                  <a:pt x="0" y="885823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D8F8A">
              <a:alpha val="10196"/>
            </a:srgbClr>
          </a:solidFill>
          <a:ln w="12700">
            <a:solidFill>
              <a:srgbClr val="3D8F8A">
                <a:alpha val="25098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8224837" y="539115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1049" y="6764"/>
                </a:moveTo>
                <a:cubicBezTo>
                  <a:pt x="87768" y="4889"/>
                  <a:pt x="83716" y="4889"/>
                  <a:pt x="80401" y="6764"/>
                </a:cubicBezTo>
                <a:lnTo>
                  <a:pt x="5391" y="49627"/>
                </a:lnTo>
                <a:cubicBezTo>
                  <a:pt x="1172" y="52038"/>
                  <a:pt x="-904" y="56994"/>
                  <a:pt x="335" y="61682"/>
                </a:cubicBezTo>
                <a:cubicBezTo>
                  <a:pt x="1574" y="66370"/>
                  <a:pt x="5860" y="69652"/>
                  <a:pt x="10716" y="69652"/>
                </a:cubicBezTo>
                <a:lnTo>
                  <a:pt x="21431" y="69652"/>
                </a:lnTo>
                <a:lnTo>
                  <a:pt x="21431" y="139303"/>
                </a:lnTo>
                <a:lnTo>
                  <a:pt x="21431" y="139303"/>
                </a:lnTo>
                <a:lnTo>
                  <a:pt x="4286" y="152162"/>
                </a:lnTo>
                <a:cubicBezTo>
                  <a:pt x="1574" y="154171"/>
                  <a:pt x="0" y="157352"/>
                  <a:pt x="0" y="160734"/>
                </a:cubicBezTo>
                <a:cubicBezTo>
                  <a:pt x="0" y="166661"/>
                  <a:pt x="4789" y="171450"/>
                  <a:pt x="10716" y="171450"/>
                </a:cubicBezTo>
                <a:lnTo>
                  <a:pt x="160734" y="171450"/>
                </a:lnTo>
                <a:cubicBezTo>
                  <a:pt x="166661" y="171450"/>
                  <a:pt x="171450" y="166661"/>
                  <a:pt x="171450" y="160734"/>
                </a:cubicBezTo>
                <a:cubicBezTo>
                  <a:pt x="171450" y="157352"/>
                  <a:pt x="169876" y="154171"/>
                  <a:pt x="167164" y="152162"/>
                </a:cubicBezTo>
                <a:lnTo>
                  <a:pt x="150019" y="139303"/>
                </a:lnTo>
                <a:lnTo>
                  <a:pt x="150019" y="69652"/>
                </a:lnTo>
                <a:lnTo>
                  <a:pt x="160734" y="69652"/>
                </a:lnTo>
                <a:cubicBezTo>
                  <a:pt x="165590" y="69652"/>
                  <a:pt x="169843" y="66370"/>
                  <a:pt x="171082" y="61682"/>
                </a:cubicBezTo>
                <a:cubicBezTo>
                  <a:pt x="172321" y="56994"/>
                  <a:pt x="170244" y="52038"/>
                  <a:pt x="166025" y="49627"/>
                </a:cubicBezTo>
                <a:lnTo>
                  <a:pt x="91016" y="6764"/>
                </a:lnTo>
                <a:close/>
                <a:moveTo>
                  <a:pt x="133945" y="69652"/>
                </a:moveTo>
                <a:lnTo>
                  <a:pt x="133945" y="139303"/>
                </a:lnTo>
                <a:lnTo>
                  <a:pt x="112514" y="139303"/>
                </a:lnTo>
                <a:lnTo>
                  <a:pt x="112514" y="69652"/>
                </a:lnTo>
                <a:lnTo>
                  <a:pt x="133945" y="69652"/>
                </a:lnTo>
                <a:close/>
                <a:moveTo>
                  <a:pt x="96441" y="69652"/>
                </a:moveTo>
                <a:lnTo>
                  <a:pt x="96441" y="139303"/>
                </a:lnTo>
                <a:lnTo>
                  <a:pt x="75009" y="139303"/>
                </a:lnTo>
                <a:lnTo>
                  <a:pt x="75009" y="69652"/>
                </a:lnTo>
                <a:lnTo>
                  <a:pt x="96441" y="69652"/>
                </a:lnTo>
                <a:close/>
                <a:moveTo>
                  <a:pt x="58936" y="69652"/>
                </a:moveTo>
                <a:lnTo>
                  <a:pt x="58936" y="139303"/>
                </a:lnTo>
                <a:lnTo>
                  <a:pt x="37505" y="139303"/>
                </a:lnTo>
                <a:lnTo>
                  <a:pt x="37505" y="69652"/>
                </a:lnTo>
                <a:lnTo>
                  <a:pt x="58936" y="69652"/>
                </a:lnTo>
                <a:close/>
                <a:moveTo>
                  <a:pt x="85725" y="32147"/>
                </a:moveTo>
                <a:cubicBezTo>
                  <a:pt x="91639" y="32147"/>
                  <a:pt x="96441" y="36948"/>
                  <a:pt x="96441" y="42863"/>
                </a:cubicBezTo>
                <a:cubicBezTo>
                  <a:pt x="96441" y="48777"/>
                  <a:pt x="91639" y="53578"/>
                  <a:pt x="85725" y="53578"/>
                </a:cubicBezTo>
                <a:cubicBezTo>
                  <a:pt x="79811" y="53578"/>
                  <a:pt x="75009" y="48777"/>
                  <a:pt x="75009" y="42863"/>
                </a:cubicBezTo>
                <a:cubicBezTo>
                  <a:pt x="75009" y="36948"/>
                  <a:pt x="79811" y="32147"/>
                  <a:pt x="85725" y="32147"/>
                </a:cubicBezTo>
                <a:close/>
              </a:path>
            </a:pathLst>
          </a:custGeom>
          <a:solidFill>
            <a:srgbClr val="3D8F8A"/>
          </a:solidFill>
          <a:ln/>
        </p:spPr>
      </p:sp>
      <p:sp>
        <p:nvSpPr>
          <p:cNvPr id="52" name="Text 50"/>
          <p:cNvSpPr/>
          <p:nvPr/>
        </p:nvSpPr>
        <p:spPr>
          <a:xfrm>
            <a:off x="8491538" y="5362575"/>
            <a:ext cx="1247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8E8E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Eğitim Kurumları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201025" y="5667375"/>
            <a:ext cx="3552825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8E8E8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Öğrencilere CTF yarışmalarını takip ettirin, eğitim programına entegre edin.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CTF &amp; Conference Tracker</dc:title>
  <dc:subject>CTF &amp; Conference Tracker</dc:subject>
  <dc:creator>Kimi</dc:creator>
  <cp:lastModifiedBy>Kimi</cp:lastModifiedBy>
  <cp:revision>1</cp:revision>
  <dcterms:created xsi:type="dcterms:W3CDTF">2026-01-19T12:52:04Z</dcterms:created>
  <dcterms:modified xsi:type="dcterms:W3CDTF">2026-01-19T12:52:04Z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{"Label":"CTF &amp; Conference Tracker","ContentProducer":"001191110108MACG2KBH8F10000","ProduceID":"19bd64c5-8452-8866-8000-0000ad1b1518","ReservedCode1":"","ContentPropagator":"001191110108MACG2KBH8F20000","PropagateID":"19bd64c5-8452-8866-8000-0000ad1b1518","ReservedCode2":""}</vt:lpwstr>
  </property>
</Properties>
</file>